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8"/>
  </p:handout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A08D-B15D-4D5C-8739-C618B9C2D443}" type="datetimeFigureOut">
              <a:rPr lang="en-GB" smtClean="0"/>
              <a:t>23/04/2021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78A22B-652C-4F71-A689-2340AB6B04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23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4/23/2021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4/23/2021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4/23/2021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4/23/2021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4/23/2021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4/23/2021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4/23/2021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4/23/2021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4/23/2021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4/23/2021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4/23/2021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4/23/2021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Event proposal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1016013" y="3505208"/>
            <a:ext cx="9755187" cy="550333"/>
          </a:xfrm>
        </p:spPr>
        <p:txBody>
          <a:bodyPr/>
          <a:lstStyle/>
          <a:p>
            <a:r>
              <a:rPr lang="en-GB" sz="4000" dirty="0" smtClean="0"/>
              <a:t>2001 events assessment task 2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51829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390" y="685799"/>
            <a:ext cx="10396882" cy="1151965"/>
          </a:xfrm>
        </p:spPr>
        <p:txBody>
          <a:bodyPr/>
          <a:lstStyle/>
          <a:p>
            <a:r>
              <a:rPr lang="en-GB" dirty="0" smtClean="0"/>
              <a:t>Client Brief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29390" y="1261782"/>
            <a:ext cx="10394707" cy="3311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/>
              <a:t>To host a College fundraising event to raise </a:t>
            </a:r>
            <a:r>
              <a:rPr lang="en-GB" sz="3200" dirty="0" smtClean="0"/>
              <a:t>money </a:t>
            </a:r>
            <a:r>
              <a:rPr lang="en-GB" sz="3200" dirty="0"/>
              <a:t>for local charities and to raise awareness </a:t>
            </a:r>
            <a:r>
              <a:rPr lang="en-GB" sz="3200" dirty="0" smtClean="0"/>
              <a:t>and profile </a:t>
            </a:r>
            <a:r>
              <a:rPr lang="en-GB" sz="3200" dirty="0"/>
              <a:t>of Godalming College and the Hospitality course. </a:t>
            </a:r>
          </a:p>
        </p:txBody>
      </p:sp>
    </p:spTree>
    <p:extLst>
      <p:ext uri="{BB962C8B-B14F-4D97-AF65-F5344CB8AC3E}">
        <p14:creationId xmlns:p14="http://schemas.microsoft.com/office/powerpoint/2010/main" val="286613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Ideas?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005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Areas to consider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85801" y="1509943"/>
            <a:ext cx="10394707" cy="3311189"/>
          </a:xfrm>
        </p:spPr>
        <p:txBody>
          <a:bodyPr/>
          <a:lstStyle/>
          <a:p>
            <a:r>
              <a:rPr lang="en-GB" dirty="0" smtClean="0"/>
              <a:t>Purpose of the event</a:t>
            </a:r>
          </a:p>
          <a:p>
            <a:r>
              <a:rPr lang="en-GB" dirty="0" smtClean="0"/>
              <a:t>Needs of your client</a:t>
            </a:r>
          </a:p>
          <a:p>
            <a:r>
              <a:rPr lang="en-GB" dirty="0" smtClean="0"/>
              <a:t>Constraints – time, location, costs, target audience</a:t>
            </a:r>
          </a:p>
          <a:p>
            <a:r>
              <a:rPr lang="en-GB" dirty="0" smtClean="0"/>
              <a:t>popularity</a:t>
            </a:r>
          </a:p>
          <a:p>
            <a:r>
              <a:rPr lang="en-GB" dirty="0" smtClean="0"/>
              <a:t>Records of communication with client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690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3625" y="312821"/>
            <a:ext cx="10396882" cy="1151965"/>
          </a:xfrm>
        </p:spPr>
        <p:txBody>
          <a:bodyPr/>
          <a:lstStyle/>
          <a:p>
            <a:r>
              <a:rPr lang="en-GB" dirty="0" smtClean="0"/>
              <a:t>Task 2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85800" y="1645920"/>
            <a:ext cx="10394707" cy="37286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Using </a:t>
            </a:r>
            <a:r>
              <a:rPr lang="en-GB" dirty="0"/>
              <a:t>the power-point template on  </a:t>
            </a:r>
            <a:r>
              <a:rPr lang="en-GB" dirty="0" smtClean="0"/>
              <a:t>teams/</a:t>
            </a:r>
            <a:r>
              <a:rPr lang="en-GB" dirty="0" err="1" smtClean="0"/>
              <a:t>gol</a:t>
            </a:r>
            <a:r>
              <a:rPr lang="en-GB" dirty="0"/>
              <a:t>,</a:t>
            </a:r>
            <a:r>
              <a:rPr lang="en-GB" dirty="0" smtClean="0"/>
              <a:t> </a:t>
            </a:r>
            <a:r>
              <a:rPr lang="en-GB" dirty="0" smtClean="0"/>
              <a:t>compile  </a:t>
            </a:r>
            <a:r>
              <a:rPr lang="en-GB" dirty="0"/>
              <a:t>a </a:t>
            </a:r>
            <a:r>
              <a:rPr lang="en-GB" dirty="0" smtClean="0"/>
              <a:t>PowerPoint presentation </a:t>
            </a:r>
            <a:r>
              <a:rPr lang="en-GB" dirty="0" smtClean="0"/>
              <a:t>summarising your proposal – you must </a:t>
            </a:r>
            <a:r>
              <a:rPr lang="en-GB" dirty="0" smtClean="0">
                <a:solidFill>
                  <a:srgbClr val="FF0000"/>
                </a:solidFill>
              </a:rPr>
              <a:t>justify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your ideas…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i="1" dirty="0" smtClean="0">
                <a:solidFill>
                  <a:srgbClr val="FF0000"/>
                </a:solidFill>
              </a:rPr>
              <a:t>You </a:t>
            </a:r>
            <a:r>
              <a:rPr lang="en-GB" i="1" dirty="0" smtClean="0">
                <a:solidFill>
                  <a:srgbClr val="FF0000"/>
                </a:solidFill>
              </a:rPr>
              <a:t>have one </a:t>
            </a:r>
            <a:r>
              <a:rPr lang="en-GB" i="1" dirty="0" smtClean="0">
                <a:solidFill>
                  <a:srgbClr val="FF0000"/>
                </a:solidFill>
              </a:rPr>
              <a:t>hour to complete this task!!!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i="1" dirty="0" smtClean="0"/>
              <a:t>E-mail your presentation to your teacher, ready for discussion with the rest of the </a:t>
            </a:r>
            <a:r>
              <a:rPr lang="en-GB" i="1" dirty="0" smtClean="0"/>
              <a:t>class in the next meeting (lesson).</a:t>
            </a:r>
            <a:endParaRPr lang="en-GB" i="1" dirty="0" smtClean="0"/>
          </a:p>
          <a:p>
            <a:endParaRPr lang="en-GB" i="1" dirty="0"/>
          </a:p>
          <a:p>
            <a:endParaRPr lang="en-GB" i="1" dirty="0" smtClean="0"/>
          </a:p>
          <a:p>
            <a:endParaRPr lang="en-GB" i="1" dirty="0"/>
          </a:p>
          <a:p>
            <a:endParaRPr lang="en-GB" i="1" dirty="0" smtClean="0"/>
          </a:p>
        </p:txBody>
      </p:sp>
    </p:spTree>
    <p:extLst>
      <p:ext uri="{BB962C8B-B14F-4D97-AF65-F5344CB8AC3E}">
        <p14:creationId xmlns:p14="http://schemas.microsoft.com/office/powerpoint/2010/main" val="103584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to include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Event title / description</a:t>
            </a:r>
          </a:p>
          <a:p>
            <a:r>
              <a:rPr lang="en-GB" dirty="0" smtClean="0"/>
              <a:t>Purpose and goals</a:t>
            </a:r>
          </a:p>
          <a:p>
            <a:r>
              <a:rPr lang="en-GB" dirty="0" smtClean="0"/>
              <a:t>Need of client </a:t>
            </a:r>
          </a:p>
          <a:p>
            <a:r>
              <a:rPr lang="en-GB" dirty="0" smtClean="0"/>
              <a:t>Date and time</a:t>
            </a:r>
          </a:p>
          <a:p>
            <a:r>
              <a:rPr lang="en-GB" dirty="0" smtClean="0"/>
              <a:t>Place / venue</a:t>
            </a:r>
          </a:p>
          <a:p>
            <a:r>
              <a:rPr lang="en-GB" dirty="0" smtClean="0"/>
              <a:t>Number of attendees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 smtClean="0"/>
              <a:t>Catering</a:t>
            </a:r>
          </a:p>
          <a:p>
            <a:r>
              <a:rPr lang="en-GB" dirty="0" smtClean="0"/>
              <a:t>Staffing</a:t>
            </a:r>
          </a:p>
          <a:p>
            <a:r>
              <a:rPr lang="en-GB" dirty="0" smtClean="0"/>
              <a:t>Ticketing</a:t>
            </a:r>
          </a:p>
          <a:p>
            <a:r>
              <a:rPr lang="en-GB" dirty="0" smtClean="0"/>
              <a:t>Entertainment</a:t>
            </a:r>
          </a:p>
          <a:p>
            <a:r>
              <a:rPr lang="en-GB" dirty="0" smtClean="0"/>
              <a:t>Marketing</a:t>
            </a:r>
          </a:p>
          <a:p>
            <a:r>
              <a:rPr lang="en-GB" dirty="0" smtClean="0"/>
              <a:t>costs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817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1531</TotalTime>
  <Words>147</Words>
  <Application>Microsoft Office PowerPoint</Application>
  <PresentationFormat>Widescreen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Impact</vt:lpstr>
      <vt:lpstr>Main Event</vt:lpstr>
      <vt:lpstr>Event proposal</vt:lpstr>
      <vt:lpstr>Client Brief</vt:lpstr>
      <vt:lpstr>Ideas?</vt:lpstr>
      <vt:lpstr>Areas to consider</vt:lpstr>
      <vt:lpstr>Task 2</vt:lpstr>
      <vt:lpstr>What to include</vt:lpstr>
    </vt:vector>
  </TitlesOfParts>
  <Company>Godalming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Event proposal</dc:title>
  <dc:creator>Helen Sharp</dc:creator>
  <cp:lastModifiedBy>James Shepherd</cp:lastModifiedBy>
  <cp:revision>14</cp:revision>
  <cp:lastPrinted>2017-11-15T10:16:21Z</cp:lastPrinted>
  <dcterms:created xsi:type="dcterms:W3CDTF">2017-11-10T14:32:41Z</dcterms:created>
  <dcterms:modified xsi:type="dcterms:W3CDTF">2021-04-23T15:46:00Z</dcterms:modified>
</cp:coreProperties>
</file>