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5121C-BDB0-4378-AB5D-024A27FE8E8D}" type="datetimeFigureOut">
              <a:rPr lang="en-GB" smtClean="0"/>
              <a:t>23/04/2021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D451A-0CB5-41B1-8FA1-9052B5B069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789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5121C-BDB0-4378-AB5D-024A27FE8E8D}" type="datetimeFigureOut">
              <a:rPr lang="en-GB" smtClean="0"/>
              <a:t>23/04/2021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D451A-0CB5-41B1-8FA1-9052B5B069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825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5121C-BDB0-4378-AB5D-024A27FE8E8D}" type="datetimeFigureOut">
              <a:rPr lang="en-GB" smtClean="0"/>
              <a:t>23/04/2021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D451A-0CB5-41B1-8FA1-9052B5B069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370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5121C-BDB0-4378-AB5D-024A27FE8E8D}" type="datetimeFigureOut">
              <a:rPr lang="en-GB" smtClean="0"/>
              <a:t>23/04/2021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D451A-0CB5-41B1-8FA1-9052B5B069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223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5121C-BDB0-4378-AB5D-024A27FE8E8D}" type="datetimeFigureOut">
              <a:rPr lang="en-GB" smtClean="0"/>
              <a:t>23/04/2021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D451A-0CB5-41B1-8FA1-9052B5B069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8486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5121C-BDB0-4378-AB5D-024A27FE8E8D}" type="datetimeFigureOut">
              <a:rPr lang="en-GB" smtClean="0"/>
              <a:t>23/04/2021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D451A-0CB5-41B1-8FA1-9052B5B069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3983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5121C-BDB0-4378-AB5D-024A27FE8E8D}" type="datetimeFigureOut">
              <a:rPr lang="en-GB" smtClean="0"/>
              <a:t>23/04/2021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D451A-0CB5-41B1-8FA1-9052B5B069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453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5121C-BDB0-4378-AB5D-024A27FE8E8D}" type="datetimeFigureOut">
              <a:rPr lang="en-GB" smtClean="0"/>
              <a:t>23/04/2021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D451A-0CB5-41B1-8FA1-9052B5B069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710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5121C-BDB0-4378-AB5D-024A27FE8E8D}" type="datetimeFigureOut">
              <a:rPr lang="en-GB" smtClean="0"/>
              <a:t>23/04/2021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D451A-0CB5-41B1-8FA1-9052B5B069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962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5121C-BDB0-4378-AB5D-024A27FE8E8D}" type="datetimeFigureOut">
              <a:rPr lang="en-GB" smtClean="0"/>
              <a:t>23/04/2021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D451A-0CB5-41B1-8FA1-9052B5B069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065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5121C-BDB0-4378-AB5D-024A27FE8E8D}" type="datetimeFigureOut">
              <a:rPr lang="en-GB" smtClean="0"/>
              <a:t>23/04/2021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D451A-0CB5-41B1-8FA1-9052B5B069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037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5121C-BDB0-4378-AB5D-024A27FE8E8D}" type="datetimeFigureOut">
              <a:rPr lang="en-GB" smtClean="0"/>
              <a:t>23/04/2021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D451A-0CB5-41B1-8FA1-9052B5B069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111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GODCOL EVENTS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358187"/>
          </a:xfrm>
        </p:spPr>
        <p:txBody>
          <a:bodyPr>
            <a:normAutofit/>
          </a:bodyPr>
          <a:lstStyle/>
          <a:p>
            <a:r>
              <a:rPr lang="en-GB" dirty="0" smtClean="0"/>
              <a:t>OUTLINE PROPOSAL FOR CHARITY FUNDRAISING EVENT:</a:t>
            </a:r>
          </a:p>
          <a:p>
            <a:endParaRPr lang="en-GB" dirty="0"/>
          </a:p>
          <a:p>
            <a:r>
              <a:rPr lang="en-GB" dirty="0" smtClean="0"/>
              <a:t>NAME: </a:t>
            </a:r>
          </a:p>
          <a:p>
            <a:endParaRPr lang="en-GB" dirty="0"/>
          </a:p>
          <a:p>
            <a:r>
              <a:rPr lang="en-GB" dirty="0" smtClean="0"/>
              <a:t>EVENT TITLE: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7250" y="1392656"/>
            <a:ext cx="240030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733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u="sng" dirty="0" smtClean="0"/>
              <a:t>PURPOSE &amp; GOALS</a:t>
            </a:r>
            <a:endParaRPr lang="en-GB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u="sng" dirty="0" smtClean="0"/>
              <a:t>EVENT DESCRIPTION</a:t>
            </a:r>
            <a:endParaRPr lang="en-GB" u="sng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7546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u="sng" dirty="0" smtClean="0"/>
              <a:t>DATE/TIME</a:t>
            </a:r>
            <a:endParaRPr lang="en-GB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u="sng" dirty="0" smtClean="0"/>
              <a:t>VENUE</a:t>
            </a:r>
            <a:endParaRPr lang="en-GB" u="sng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431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u="sng" dirty="0" smtClean="0"/>
              <a:t>CLIENT NEEDS</a:t>
            </a:r>
            <a:endParaRPr lang="en-GB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u="sng" dirty="0" smtClean="0"/>
              <a:t>NUMBER OF ATTENDEES</a:t>
            </a:r>
            <a:endParaRPr lang="en-GB" u="sng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87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u="sng" dirty="0" smtClean="0"/>
              <a:t>CATERING</a:t>
            </a:r>
            <a:endParaRPr lang="en-GB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u="sng" dirty="0" smtClean="0"/>
              <a:t>STAFFING</a:t>
            </a:r>
            <a:endParaRPr lang="en-GB" u="sng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1332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u="sng" dirty="0" smtClean="0"/>
              <a:t>TICKETING</a:t>
            </a:r>
            <a:endParaRPr lang="en-GB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u="sng" dirty="0" smtClean="0"/>
              <a:t>ENTERTAINMENT</a:t>
            </a:r>
            <a:endParaRPr lang="en-GB" u="sng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039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u="sng" dirty="0" smtClean="0"/>
              <a:t>PUBLICITY/MARKETING</a:t>
            </a:r>
            <a:endParaRPr lang="en-GB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u="sng" dirty="0" smtClean="0"/>
              <a:t>COSTS</a:t>
            </a:r>
            <a:endParaRPr lang="en-GB" u="sng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8624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406689"/>
            <a:ext cx="10946476" cy="1325563"/>
          </a:xfrm>
        </p:spPr>
        <p:txBody>
          <a:bodyPr>
            <a:normAutofit/>
          </a:bodyPr>
          <a:lstStyle/>
          <a:p>
            <a:r>
              <a:rPr lang="en-GB" sz="3200" b="1" u="sng" dirty="0" smtClean="0"/>
              <a:t>JUSTIFICATION OF THE OVERALL FEASIBILITY OF THE EVENT. </a:t>
            </a:r>
            <a:endParaRPr lang="en-GB" sz="3200" b="1" u="sng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4242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41</Words>
  <Application>Microsoft Office PowerPoint</Application>
  <PresentationFormat>Widescreen</PresentationFormat>
  <Paragraphs>19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GODCOL EVENTS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JUSTIFICATION OF THE OVERALL FEASIBILITY OF THE EVENT. 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GODCOL EVENTS</dc:title>
  <dc:creator>James Shepherd</dc:creator>
  <cp:lastModifiedBy>James Shepherd</cp:lastModifiedBy>
  <cp:revision>3</cp:revision>
  <dcterms:created xsi:type="dcterms:W3CDTF">2021-04-23T11:38:39Z</dcterms:created>
  <dcterms:modified xsi:type="dcterms:W3CDTF">2021-04-23T15:36:02Z</dcterms:modified>
</cp:coreProperties>
</file>