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789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825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37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22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8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98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5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710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96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065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3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5121C-BDB0-4378-AB5D-024A27FE8E8D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D451A-0CB5-41B1-8FA1-9052B5B069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1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GODCOL EVENTS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58187"/>
          </a:xfrm>
        </p:spPr>
        <p:txBody>
          <a:bodyPr>
            <a:normAutofit/>
          </a:bodyPr>
          <a:lstStyle/>
          <a:p>
            <a:r>
              <a:rPr lang="en-GB" dirty="0" smtClean="0"/>
              <a:t>OUTLINE PROPOSAL FOR CHARITY FUNDRAISING EVENT:</a:t>
            </a:r>
          </a:p>
          <a:p>
            <a:endParaRPr lang="en-GB" dirty="0"/>
          </a:p>
          <a:p>
            <a:r>
              <a:rPr lang="en-GB" dirty="0" smtClean="0"/>
              <a:t>NAME: </a:t>
            </a:r>
          </a:p>
          <a:p>
            <a:endParaRPr lang="en-GB" dirty="0"/>
          </a:p>
          <a:p>
            <a:r>
              <a:rPr lang="en-GB" dirty="0" smtClean="0"/>
              <a:t>EVENT TITLE: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0" y="1392656"/>
            <a:ext cx="2400300" cy="80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73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 smtClean="0"/>
              <a:t>PURPOSE &amp; GOALS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u="sng" dirty="0" smtClean="0"/>
              <a:t>EVENT DESCRIPTION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546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 smtClean="0"/>
              <a:t>DATE/TIME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u="sng" dirty="0" smtClean="0"/>
              <a:t>VENUE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43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 smtClean="0"/>
              <a:t>CLIENT NEEDS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u="sng" dirty="0" smtClean="0"/>
              <a:t>NUMBER OF ATTENDEES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87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 smtClean="0"/>
              <a:t>CATERING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u="sng" dirty="0" smtClean="0"/>
              <a:t>STAFFING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33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 smtClean="0"/>
              <a:t>TICKETING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u="sng" dirty="0" smtClean="0"/>
              <a:t>ENTERTAINMENT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397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 smtClean="0"/>
              <a:t>PUBLICITY/MARKETING</a:t>
            </a:r>
            <a:endParaRPr lang="en-GB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u="sng" dirty="0" smtClean="0"/>
              <a:t>COSTS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624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38200" y="406689"/>
            <a:ext cx="10946476" cy="1325563"/>
          </a:xfrm>
        </p:spPr>
        <p:txBody>
          <a:bodyPr>
            <a:normAutofit/>
          </a:bodyPr>
          <a:lstStyle/>
          <a:p>
            <a:r>
              <a:rPr lang="en-GB" sz="3200" b="1" u="sng" dirty="0" smtClean="0"/>
              <a:t>JUSTIFICATION OF THE OVERALL FEASIBILITY OF THE EVENT. </a:t>
            </a:r>
            <a:endParaRPr lang="en-GB" sz="3200" b="1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4242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41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GODCOL EVENTS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JUSTIFICATION OF THE OVERALL FEASIBILITY OF THE EVENT. 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GODCOL EVENTS</dc:title>
  <dc:creator>James Shepherd</dc:creator>
  <cp:lastModifiedBy>James Shepherd</cp:lastModifiedBy>
  <cp:revision>3</cp:revision>
  <dcterms:created xsi:type="dcterms:W3CDTF">2021-04-23T11:38:39Z</dcterms:created>
  <dcterms:modified xsi:type="dcterms:W3CDTF">2021-04-23T15:36:02Z</dcterms:modified>
</cp:coreProperties>
</file>