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2" r:id="rId4"/>
    <p:sldId id="263" r:id="rId5"/>
    <p:sldId id="264" r:id="rId6"/>
    <p:sldId id="265" r:id="rId7"/>
    <p:sldId id="266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3680-780E-43CC-99A4-C678F27CF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88E6C-487E-4A94-9959-E60DBBFC8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EFF89-F461-4F47-A086-07CB4E09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2748D-C181-48DF-800D-7B07AA83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8EEF9-C109-4477-BDB7-561CA8E0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9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DB5B-4346-4141-8D3B-9D206CCD8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5FC46-C8FD-405D-B3CE-A7BCE1993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3F29D-AC9E-4B98-B82F-169729EA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EFF40-7506-46B5-BE23-1223C3DB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A7CD6-39FE-4D44-8867-630E9681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A7E64D-48B9-4FEB-B40E-ABAAD80C6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3769C-70E4-40E0-916D-4B27E5C89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82F20-DA5F-43CF-9C55-2F3BEA7A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AE002-1D5D-4CE9-BDDB-114330CF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826CD-180C-4B14-8796-130A3FD6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6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F9A57-70F4-4E41-B0ED-D4210EAE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03CCC-9D57-4986-B347-FC004E742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63D69-7678-4DF6-8E1C-9F0E50ED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86E23-A233-4E9A-9671-6C1AE5794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989E1-B991-498D-9B1C-E92AD422A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7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C993-D497-4AAF-985B-C8938966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49131-275B-4F50-9D34-4525FDC62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C24B9-A53A-4930-8B9C-AFCBDD88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64DC0-2CCC-4B7F-9DF9-A62A8DFA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698E6-C7AE-487B-B6CE-F15676AA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7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9053C-667B-459D-B2CE-BE7C8ADB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D516A-0BA6-4A98-BF29-055C618E5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3F681-7B8C-44B6-BD9D-41A422A0D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D94F3-3C6C-4D79-B561-4A741E7F2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F255B-CF1D-4408-85DB-C8971F16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5C846-3478-44C6-9664-FCBF1EC6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5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9395-2C33-490A-822B-76955DCB4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74F86-CCC5-4E5F-8DBE-EDF729452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57AC8-8237-407C-B3D5-7E2A87CB3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7235F9-8578-4387-B04F-624CB508E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7CA2-9E28-4850-8B88-4ED36CD45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E7F6AF-1FE0-4C8C-BDD3-FAE3441D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9946C-BDE4-441D-A7D6-F97FB979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A24AF6-08AB-4904-A062-DA6B82A26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1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51DB-3B68-4CF5-B1C7-79C91F61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57CFEF-E939-4A86-93DB-9AEAB0320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64BD9-2215-4D74-94DF-DD1AD53A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A143D-FB4E-47FB-8418-946A3D48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44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0B093-1EC2-4195-A932-D9BC5D25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CB0F8-B4C4-4D5C-8038-76344AF1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D9DB0-0BC0-4352-88D0-A0EF8FCC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7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A69C-715D-42E5-A1C6-E6B71A88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4752A-6249-4D0D-96B9-A8FF7B6E1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81FFA-38F4-4BC6-931D-1A7C20F0E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EC81F-9F81-43CE-AF4E-1F2049E8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B8179-2EF5-479C-B7A7-7BB906270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48C06-23A5-42CB-8D54-5148077E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9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D0-208F-4319-9427-507BF175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4E0765-36FF-4B53-B25D-63DB3EF7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68E07-869F-4524-AB96-4CD166D7A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EC029-83A4-4C07-AFA4-77A51957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6C187-421A-4690-8488-AB476A60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4F1E-03D2-4217-90A8-155A386B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54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753F7-094F-453F-94AB-F02EA085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D1A3F-1E8B-4194-8039-FCF67E83F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25E16-2067-4DC6-9B88-7D15D3C36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4D83-8EDC-4ACF-B14B-8BAEC703B930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1151B-2F29-48E1-9E8D-32AC4FD83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9EDCB-1B16-4D9E-B84B-D916C2B80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4EE8-575E-4847-ABE5-08694AD85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13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Assignment D4		Unit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600" dirty="0" smtClean="0"/>
          </a:p>
          <a:p>
            <a:r>
              <a:rPr lang="en-GB" sz="3600" dirty="0" smtClean="0"/>
              <a:t>Name:</a:t>
            </a:r>
          </a:p>
          <a:p>
            <a:endParaRPr lang="en-GB" sz="3600" dirty="0"/>
          </a:p>
          <a:p>
            <a:r>
              <a:rPr lang="en-GB" sz="3600" dirty="0" smtClean="0"/>
              <a:t>Pin No: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4278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825625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Asthma is a condition that causes breathing problems for children.  </a:t>
            </a:r>
            <a:endParaRPr lang="en-GB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They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will experience shortness of breath, coughing and 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might feel wheezy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en-GB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It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happens when the airways in their lungs become swollen and filled with mucus. </a:t>
            </a:r>
          </a:p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032" name="Picture 8" descr="Biobanking for Early Years Influences on Asthma and Aller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45" y="3900196"/>
            <a:ext cx="3391987" cy="254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1156931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It can affect daily activities such as running and exercise because they can become out of breath. It can also affect their sleep.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They may have time off from nursery or school as they are unwell.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 If they don’t go to school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They might feel isolated and upset and unsure how to manage  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 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It can affect their friendships as the other children may treat them friendly.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1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825625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032" name="Picture 8" descr="Biobanking for Early Years Influences on Asthma and Aller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45" y="3900196"/>
            <a:ext cx="3391987" cy="254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233266"/>
            <a:ext cx="5357327" cy="62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</a:t>
            </a: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7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and Nutrition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825625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233266"/>
            <a:ext cx="5357327" cy="62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</a:t>
            </a: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5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 Environment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825625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233266"/>
            <a:ext cx="5357327" cy="62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</a:t>
            </a: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4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Autism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825625"/>
            <a:ext cx="53573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233266"/>
            <a:ext cx="5357327" cy="62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</a:t>
            </a: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4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Personality</a:t>
            </a:r>
            <a:endParaRPr lang="en-GB" dirty="0"/>
          </a:p>
        </p:txBody>
      </p:sp>
      <p:sp>
        <p:nvSpPr>
          <p:cNvPr id="4" name="AutoShape 2" descr="Biobanking for Early Years Influences on Asthma and Allergy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34482" y="1690688"/>
            <a:ext cx="5561045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AutoShape 2" descr="Biobanking for Early Years Influences on Asthma and Allergy"/>
          <p:cNvSpPr txBox="1">
            <a:spLocks noChangeAspect="1" noChangeArrowheads="1"/>
          </p:cNvSpPr>
          <p:nvPr/>
        </p:nvSpPr>
        <p:spPr bwMode="auto">
          <a:xfrm>
            <a:off x="6290388" y="233266"/>
            <a:ext cx="5357327" cy="62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How it affects a child’s learning and development:</a:t>
            </a: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Physical:</a:t>
            </a:r>
            <a:r>
              <a:rPr lang="en-GB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Intellectual: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Language:</a:t>
            </a: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fontAlgn="base">
              <a:buNone/>
            </a:pPr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Emotional: </a:t>
            </a:r>
          </a:p>
          <a:p>
            <a:pPr fontAlgn="base"/>
            <a:endParaRPr lang="en-GB" sz="2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endParaRPr lang="en-GB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/>
            <a:r>
              <a:rPr lang="en-GB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Social: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6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243</Words>
  <Application>Microsoft Office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Assignment D4  Unit 2</vt:lpstr>
      <vt:lpstr>Asthma</vt:lpstr>
      <vt:lpstr>Asthma</vt:lpstr>
      <vt:lpstr>Health and Nutrition</vt:lpstr>
      <vt:lpstr>Home Environment</vt:lpstr>
      <vt:lpstr>Autism</vt:lpstr>
      <vt:lpstr>Personality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Asthma</dc:title>
  <dc:creator>Yasmin Mukadam</dc:creator>
  <cp:lastModifiedBy>Yasmin Mukadam</cp:lastModifiedBy>
  <cp:revision>7</cp:revision>
  <cp:lastPrinted>2021-10-21T11:32:49Z</cp:lastPrinted>
  <dcterms:created xsi:type="dcterms:W3CDTF">2021-10-20T10:41:16Z</dcterms:created>
  <dcterms:modified xsi:type="dcterms:W3CDTF">2021-10-21T11:36:00Z</dcterms:modified>
</cp:coreProperties>
</file>