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48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96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51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571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96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532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941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990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733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81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8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41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64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4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09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7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13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23EE64A-9BA6-4659-94AB-9AC0847DEB4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4140031-CCF0-4E32-B41F-66C71ED7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1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se.gov.uk/event-safety/incidents-and-emergencies.htm#evacuatio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se.gov.uk/event-safety/crowd-management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t-licensed.co.uk/door-supervisor" TargetMode="External"/><Relationship Id="rId2" Type="http://schemas.openxmlformats.org/officeDocument/2006/relationships/hyperlink" Target="https://info.lse.ac.uk/staff/divisions/communications-division/events-office/information/steward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puP5X4X9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e.gov.uk/search/search-results.htm?gsc.q=event%20safety%20crowd%20management%20#gsc.tab=0&amp;gsc.q=event%20safety%20crowd%20management%20&amp;gsc.page=1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21 – P6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Task 3</a:t>
            </a:r>
            <a:r>
              <a:rPr lang="en-GB" dirty="0" smtClean="0"/>
              <a:t>B</a:t>
            </a:r>
            <a:r>
              <a:rPr lang="en-GB" dirty="0" smtClean="0"/>
              <a:t>: SECURITY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81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</a:t>
            </a:r>
            <a:r>
              <a:rPr lang="en-GB" dirty="0" smtClean="0"/>
              <a:t>: </a:t>
            </a:r>
            <a:r>
              <a:rPr lang="en-GB" dirty="0" smtClean="0"/>
              <a:t>Evacuation Procedures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Why might an evacuation be required?</a:t>
            </a:r>
          </a:p>
          <a:p>
            <a:endParaRPr lang="en-GB" dirty="0"/>
          </a:p>
          <a:p>
            <a:r>
              <a:rPr lang="en-GB" dirty="0" smtClean="0"/>
              <a:t>Stages of an evacuation procedure?</a:t>
            </a:r>
          </a:p>
          <a:p>
            <a:pPr marL="0" indent="0">
              <a:buNone/>
            </a:pPr>
            <a:r>
              <a:rPr lang="en-GB" sz="1600" dirty="0" smtClean="0">
                <a:hlinkClick r:id="rId2"/>
              </a:rPr>
              <a:t>http://www.hse.gov.uk/event-safety/incidents-and-emergencies.htm#evacuation</a:t>
            </a:r>
            <a:endParaRPr lang="en-GB" sz="1600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Different staff roles during an evacuation?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32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</a:t>
            </a:r>
            <a:r>
              <a:rPr lang="en-GB" dirty="0" smtClean="0"/>
              <a:t>: Crowd Management &amp; Control Procedures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What procedures/measures need to be in place to manage/control crowds?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http://www.hse.gov.uk/event-safety/crowd-management.htm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08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</a:t>
            </a:r>
            <a:r>
              <a:rPr lang="en-GB" dirty="0" smtClean="0"/>
              <a:t>: Training of Staff/Marshalls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What staff roles are required to help manage crowds/people?</a:t>
            </a:r>
          </a:p>
          <a:p>
            <a:pPr marL="0" indent="0">
              <a:buNone/>
            </a:pPr>
            <a:r>
              <a:rPr lang="en-GB" sz="1100" dirty="0">
                <a:hlinkClick r:id="rId2"/>
              </a:rPr>
              <a:t>https://</a:t>
            </a:r>
            <a:r>
              <a:rPr lang="en-GB" sz="1100" dirty="0" smtClean="0">
                <a:hlinkClick r:id="rId2"/>
              </a:rPr>
              <a:t>info.lse.ac.uk/staff/divisions/communications-division/events-office/information/stewards</a:t>
            </a:r>
            <a:endParaRPr lang="en-GB" sz="1100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What areas will need to be covered in their training?</a:t>
            </a:r>
          </a:p>
          <a:p>
            <a:pPr marL="0" indent="0">
              <a:buNone/>
            </a:pPr>
            <a:r>
              <a:rPr lang="en-GB" sz="1200" dirty="0">
                <a:hlinkClick r:id="rId3"/>
              </a:rPr>
              <a:t>https://</a:t>
            </a:r>
            <a:r>
              <a:rPr lang="en-GB" sz="1200" dirty="0" smtClean="0">
                <a:hlinkClick r:id="rId3"/>
              </a:rPr>
              <a:t>www.get-licensed.co.uk/door-supervisor</a:t>
            </a: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7097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What is security?</a:t>
            </a:r>
          </a:p>
          <a:p>
            <a:r>
              <a:rPr lang="en-GB" dirty="0" smtClean="0"/>
              <a:t>“The state of being free from danger or threat”.</a:t>
            </a:r>
          </a:p>
          <a:p>
            <a:r>
              <a:rPr lang="en-GB" dirty="0" smtClean="0"/>
              <a:t>Can apply to security of people.</a:t>
            </a:r>
          </a:p>
          <a:p>
            <a:r>
              <a:rPr lang="en-GB" dirty="0" smtClean="0"/>
              <a:t>Also to security of property.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32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A: IDENTIFYING Situations Requiring Security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How can this be done?</a:t>
            </a:r>
          </a:p>
          <a:p>
            <a:r>
              <a:rPr lang="en-GB" dirty="0" smtClean="0"/>
              <a:t>Security risk assessments.</a:t>
            </a:r>
            <a:endParaRPr lang="en-GB" dirty="0"/>
          </a:p>
          <a:p>
            <a:r>
              <a:rPr lang="en-GB" dirty="0" smtClean="0"/>
              <a:t>Examples OF SITUATIONS?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www.youtube.com/watch?v=8puP5X4X9ng</a:t>
            </a:r>
            <a:endParaRPr lang="en-GB" dirty="0" smtClean="0"/>
          </a:p>
          <a:p>
            <a:pPr lvl="0"/>
            <a:r>
              <a:rPr lang="en-GB" dirty="0" smtClean="0"/>
              <a:t>Violence…solutions?</a:t>
            </a:r>
            <a:endParaRPr lang="en-GB" dirty="0"/>
          </a:p>
          <a:p>
            <a:pPr lvl="0"/>
            <a:r>
              <a:rPr lang="en-GB" dirty="0" smtClean="0"/>
              <a:t>Theft…solutions?</a:t>
            </a:r>
            <a:endParaRPr lang="en-GB" dirty="0"/>
          </a:p>
          <a:p>
            <a:pPr lvl="0"/>
            <a:r>
              <a:rPr lang="en-GB" dirty="0" smtClean="0"/>
              <a:t>Fraud…solutions?</a:t>
            </a:r>
            <a:endParaRPr lang="en-GB" dirty="0"/>
          </a:p>
          <a:p>
            <a:pPr lvl="0"/>
            <a:r>
              <a:rPr lang="en-GB" dirty="0" smtClean="0"/>
              <a:t>Sabotage/deliberate damage…solutions?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57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</a:t>
            </a:r>
            <a:r>
              <a:rPr lang="en-GB" dirty="0" smtClean="0"/>
              <a:t>: Security Staff Required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Examples of Security Staff required for events?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15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</a:t>
            </a:r>
            <a:r>
              <a:rPr lang="en-GB" dirty="0" smtClean="0"/>
              <a:t>: Security Procedures/Training Required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Examples of security procedures that will need to be followed?</a:t>
            </a:r>
          </a:p>
          <a:p>
            <a:endParaRPr lang="en-GB" dirty="0"/>
          </a:p>
          <a:p>
            <a:r>
              <a:rPr lang="en-GB" dirty="0" smtClean="0"/>
              <a:t>Different types of security staff (and training they will require)?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37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D: EFFECTIVE COMMUNICATION SYSTEMS.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Examples of Communication Systems by Security staff at events?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2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E: Security of Specific Items/Equipment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What can be done to keep valuable items/equipment secure?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77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21 P6 </a:t>
            </a:r>
            <a:r>
              <a:rPr lang="en-GB" dirty="0" err="1" smtClean="0"/>
              <a:t>ctd</a:t>
            </a:r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9600" dirty="0" smtClean="0">
                <a:hlinkClick r:id="rId2"/>
              </a:rPr>
              <a:t>Task 3</a:t>
            </a:r>
            <a:r>
              <a:rPr lang="en-GB" sz="9600" dirty="0" smtClean="0">
                <a:hlinkClick r:id="rId2"/>
              </a:rPr>
              <a:t>C: </a:t>
            </a:r>
            <a:r>
              <a:rPr lang="en-GB" sz="9600" dirty="0" smtClean="0">
                <a:hlinkClick r:id="rId2"/>
              </a:rPr>
              <a:t>MANAGEMENT OF PEOPLE AND CROWDS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5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: </a:t>
            </a:r>
            <a:r>
              <a:rPr lang="en-GB" dirty="0" smtClean="0"/>
              <a:t>Predicting Possible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Examples of problems with crowds/people?</a:t>
            </a:r>
          </a:p>
          <a:p>
            <a:endParaRPr lang="en-GB" dirty="0"/>
          </a:p>
          <a:p>
            <a:r>
              <a:rPr lang="en-GB" dirty="0" smtClean="0"/>
              <a:t>How can these be predicted?</a:t>
            </a:r>
          </a:p>
          <a:p>
            <a:endParaRPr lang="en-GB" dirty="0"/>
          </a:p>
          <a:p>
            <a:r>
              <a:rPr lang="en-GB" dirty="0" smtClean="0"/>
              <a:t>Solutions?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432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236</TotalTime>
  <Words>257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Impact</vt:lpstr>
      <vt:lpstr>Main Event</vt:lpstr>
      <vt:lpstr>Unit 21 – P6</vt:lpstr>
      <vt:lpstr>EVENT SECURITY</vt:lpstr>
      <vt:lpstr>A: IDENTIFYING Situations Requiring Security</vt:lpstr>
      <vt:lpstr>B: Security Staff Required</vt:lpstr>
      <vt:lpstr>C: Security Procedures/Training Required</vt:lpstr>
      <vt:lpstr>D: EFFECTIVE COMMUNICATION SYSTEMS.</vt:lpstr>
      <vt:lpstr>E: Security of Specific Items/Equipment</vt:lpstr>
      <vt:lpstr>Unit 21 P6 ctd…</vt:lpstr>
      <vt:lpstr>a: Predicting Possible Problems</vt:lpstr>
      <vt:lpstr>b: Evacuation Procedures</vt:lpstr>
      <vt:lpstr>C: Crowd Management &amp; Control Procedures</vt:lpstr>
      <vt:lpstr>D: Training of Staff/Marshalls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21 – P6</dc:title>
  <dc:creator>Jim Shepherd</dc:creator>
  <cp:lastModifiedBy>James Shepherd</cp:lastModifiedBy>
  <cp:revision>29</cp:revision>
  <dcterms:created xsi:type="dcterms:W3CDTF">2016-02-25T06:36:54Z</dcterms:created>
  <dcterms:modified xsi:type="dcterms:W3CDTF">2021-05-12T09:23:07Z</dcterms:modified>
</cp:coreProperties>
</file>