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02D5629-3863-44BF-9458-56C35BDEF0DA}" type="datetimeFigureOut">
              <a:rPr lang="en-GB" smtClean="0"/>
              <a:t>20/05/2021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DA7DE4-21E5-48E5-A153-B44BE500B60F}" type="slidenum">
              <a:rPr lang="en-GB" smtClean="0"/>
              <a:t>‹#›</a:t>
            </a:fld>
            <a:endParaRPr lang="en-GB"/>
          </a:p>
        </p:txBody>
      </p:sp>
    </p:spTree>
    <p:extLst>
      <p:ext uri="{BB962C8B-B14F-4D97-AF65-F5344CB8AC3E}">
        <p14:creationId xmlns:p14="http://schemas.microsoft.com/office/powerpoint/2010/main" val="754660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02D5629-3863-44BF-9458-56C35BDEF0DA}" type="datetimeFigureOut">
              <a:rPr lang="en-GB" smtClean="0"/>
              <a:t>20/05/2021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DA7DE4-21E5-48E5-A153-B44BE500B60F}" type="slidenum">
              <a:rPr lang="en-GB" smtClean="0"/>
              <a:t>‹#›</a:t>
            </a:fld>
            <a:endParaRPr lang="en-GB"/>
          </a:p>
        </p:txBody>
      </p:sp>
    </p:spTree>
    <p:extLst>
      <p:ext uri="{BB962C8B-B14F-4D97-AF65-F5344CB8AC3E}">
        <p14:creationId xmlns:p14="http://schemas.microsoft.com/office/powerpoint/2010/main" val="3174214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02D5629-3863-44BF-9458-56C35BDEF0DA}" type="datetimeFigureOut">
              <a:rPr lang="en-GB" smtClean="0"/>
              <a:t>20/05/2021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DA7DE4-21E5-48E5-A153-B44BE500B60F}" type="slidenum">
              <a:rPr lang="en-GB" smtClean="0"/>
              <a:t>‹#›</a:t>
            </a:fld>
            <a:endParaRPr lang="en-GB"/>
          </a:p>
        </p:txBody>
      </p:sp>
    </p:spTree>
    <p:extLst>
      <p:ext uri="{BB962C8B-B14F-4D97-AF65-F5344CB8AC3E}">
        <p14:creationId xmlns:p14="http://schemas.microsoft.com/office/powerpoint/2010/main" val="937317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02D5629-3863-44BF-9458-56C35BDEF0DA}" type="datetimeFigureOut">
              <a:rPr lang="en-GB" smtClean="0"/>
              <a:t>20/05/2021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DA7DE4-21E5-48E5-A153-B44BE500B60F}" type="slidenum">
              <a:rPr lang="en-GB" smtClean="0"/>
              <a:t>‹#›</a:t>
            </a:fld>
            <a:endParaRPr lang="en-GB"/>
          </a:p>
        </p:txBody>
      </p:sp>
    </p:spTree>
    <p:extLst>
      <p:ext uri="{BB962C8B-B14F-4D97-AF65-F5344CB8AC3E}">
        <p14:creationId xmlns:p14="http://schemas.microsoft.com/office/powerpoint/2010/main" val="1274174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02D5629-3863-44BF-9458-56C35BDEF0DA}" type="datetimeFigureOut">
              <a:rPr lang="en-GB" smtClean="0"/>
              <a:t>20/05/2021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DA7DE4-21E5-48E5-A153-B44BE500B60F}" type="slidenum">
              <a:rPr lang="en-GB" smtClean="0"/>
              <a:t>‹#›</a:t>
            </a:fld>
            <a:endParaRPr lang="en-GB"/>
          </a:p>
        </p:txBody>
      </p:sp>
    </p:spTree>
    <p:extLst>
      <p:ext uri="{BB962C8B-B14F-4D97-AF65-F5344CB8AC3E}">
        <p14:creationId xmlns:p14="http://schemas.microsoft.com/office/powerpoint/2010/main" val="2540623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02D5629-3863-44BF-9458-56C35BDEF0DA}" type="datetimeFigureOut">
              <a:rPr lang="en-GB" smtClean="0"/>
              <a:t>20/05/2021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DA7DE4-21E5-48E5-A153-B44BE500B60F}" type="slidenum">
              <a:rPr lang="en-GB" smtClean="0"/>
              <a:t>‹#›</a:t>
            </a:fld>
            <a:endParaRPr lang="en-GB"/>
          </a:p>
        </p:txBody>
      </p:sp>
    </p:spTree>
    <p:extLst>
      <p:ext uri="{BB962C8B-B14F-4D97-AF65-F5344CB8AC3E}">
        <p14:creationId xmlns:p14="http://schemas.microsoft.com/office/powerpoint/2010/main" val="3701152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02D5629-3863-44BF-9458-56C35BDEF0DA}" type="datetimeFigureOut">
              <a:rPr lang="en-GB" smtClean="0"/>
              <a:t>20/05/2021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6DA7DE4-21E5-48E5-A153-B44BE500B60F}" type="slidenum">
              <a:rPr lang="en-GB" smtClean="0"/>
              <a:t>‹#›</a:t>
            </a:fld>
            <a:endParaRPr lang="en-GB"/>
          </a:p>
        </p:txBody>
      </p:sp>
    </p:spTree>
    <p:extLst>
      <p:ext uri="{BB962C8B-B14F-4D97-AF65-F5344CB8AC3E}">
        <p14:creationId xmlns:p14="http://schemas.microsoft.com/office/powerpoint/2010/main" val="1477876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02D5629-3863-44BF-9458-56C35BDEF0DA}" type="datetimeFigureOut">
              <a:rPr lang="en-GB" smtClean="0"/>
              <a:t>20/05/2021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6DA7DE4-21E5-48E5-A153-B44BE500B60F}" type="slidenum">
              <a:rPr lang="en-GB" smtClean="0"/>
              <a:t>‹#›</a:t>
            </a:fld>
            <a:endParaRPr lang="en-GB"/>
          </a:p>
        </p:txBody>
      </p:sp>
    </p:spTree>
    <p:extLst>
      <p:ext uri="{BB962C8B-B14F-4D97-AF65-F5344CB8AC3E}">
        <p14:creationId xmlns:p14="http://schemas.microsoft.com/office/powerpoint/2010/main" val="635228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D5629-3863-44BF-9458-56C35BDEF0DA}" type="datetimeFigureOut">
              <a:rPr lang="en-GB" smtClean="0"/>
              <a:t>20/05/2021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6DA7DE4-21E5-48E5-A153-B44BE500B60F}" type="slidenum">
              <a:rPr lang="en-GB" smtClean="0"/>
              <a:t>‹#›</a:t>
            </a:fld>
            <a:endParaRPr lang="en-GB"/>
          </a:p>
        </p:txBody>
      </p:sp>
    </p:spTree>
    <p:extLst>
      <p:ext uri="{BB962C8B-B14F-4D97-AF65-F5344CB8AC3E}">
        <p14:creationId xmlns:p14="http://schemas.microsoft.com/office/powerpoint/2010/main" val="1687394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2D5629-3863-44BF-9458-56C35BDEF0DA}" type="datetimeFigureOut">
              <a:rPr lang="en-GB" smtClean="0"/>
              <a:t>20/05/2021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DA7DE4-21E5-48E5-A153-B44BE500B60F}" type="slidenum">
              <a:rPr lang="en-GB" smtClean="0"/>
              <a:t>‹#›</a:t>
            </a:fld>
            <a:endParaRPr lang="en-GB"/>
          </a:p>
        </p:txBody>
      </p:sp>
    </p:spTree>
    <p:extLst>
      <p:ext uri="{BB962C8B-B14F-4D97-AF65-F5344CB8AC3E}">
        <p14:creationId xmlns:p14="http://schemas.microsoft.com/office/powerpoint/2010/main" val="2649634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2D5629-3863-44BF-9458-56C35BDEF0DA}" type="datetimeFigureOut">
              <a:rPr lang="en-GB" smtClean="0"/>
              <a:t>20/05/2021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DA7DE4-21E5-48E5-A153-B44BE500B60F}" type="slidenum">
              <a:rPr lang="en-GB" smtClean="0"/>
              <a:t>‹#›</a:t>
            </a:fld>
            <a:endParaRPr lang="en-GB"/>
          </a:p>
        </p:txBody>
      </p:sp>
    </p:spTree>
    <p:extLst>
      <p:ext uri="{BB962C8B-B14F-4D97-AF65-F5344CB8AC3E}">
        <p14:creationId xmlns:p14="http://schemas.microsoft.com/office/powerpoint/2010/main" val="448977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2D5629-3863-44BF-9458-56C35BDEF0DA}" type="datetimeFigureOut">
              <a:rPr lang="en-GB" smtClean="0"/>
              <a:t>20/05/2021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DA7DE4-21E5-48E5-A153-B44BE500B60F}" type="slidenum">
              <a:rPr lang="en-GB" smtClean="0"/>
              <a:t>‹#›</a:t>
            </a:fld>
            <a:endParaRPr lang="en-GB"/>
          </a:p>
        </p:txBody>
      </p:sp>
    </p:spTree>
    <p:extLst>
      <p:ext uri="{BB962C8B-B14F-4D97-AF65-F5344CB8AC3E}">
        <p14:creationId xmlns:p14="http://schemas.microsoft.com/office/powerpoint/2010/main" val="3376663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Technique reminders</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434934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r>
              <a:rPr lang="en-GB" dirty="0" smtClean="0"/>
              <a:t>Look carefully at the command words – make sure you know what command words require you to do (refer to useful doc on this from </a:t>
            </a:r>
            <a:r>
              <a:rPr lang="en-GB" dirty="0" err="1" smtClean="0"/>
              <a:t>Eduqas</a:t>
            </a:r>
            <a:r>
              <a:rPr lang="en-GB" dirty="0" smtClean="0"/>
              <a:t> resources)</a:t>
            </a:r>
          </a:p>
          <a:p>
            <a:r>
              <a:rPr lang="en-GB" dirty="0" smtClean="0"/>
              <a:t>Demonstrate good understanding of content (do this by giving precise, concise definitions – you can only do this if you really know your stuff – definitive list of things you need to know is on your copy of the spec, you could also use the </a:t>
            </a:r>
            <a:r>
              <a:rPr lang="en-GB" dirty="0" err="1" smtClean="0"/>
              <a:t>Eduqas</a:t>
            </a:r>
            <a:r>
              <a:rPr lang="en-GB" dirty="0" smtClean="0"/>
              <a:t> checklist for A level comp 1)</a:t>
            </a:r>
          </a:p>
        </p:txBody>
      </p:sp>
    </p:spTree>
    <p:extLst>
      <p:ext uri="{BB962C8B-B14F-4D97-AF65-F5344CB8AC3E}">
        <p14:creationId xmlns:p14="http://schemas.microsoft.com/office/powerpoint/2010/main" val="2099186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smtClean="0"/>
              <a:t>Analysis look at both sides of an argument – an answer that is one sided will only end up in lower levels of the mark band</a:t>
            </a:r>
          </a:p>
          <a:p>
            <a:r>
              <a:rPr lang="en-GB" dirty="0" smtClean="0"/>
              <a:t>Evaluation this is typically where marks are lost so</a:t>
            </a:r>
          </a:p>
          <a:p>
            <a:pPr lvl="1"/>
            <a:r>
              <a:rPr lang="en-GB" dirty="0" smtClean="0"/>
              <a:t>If question requires it (mark allocation will indicate this) then ensure that you write a fully supported conclusion, remember though you can also get credit for evaluation throughout your answer think about how you might be able to get some credit in the first line of an answer if a question asks you ‘to what extent’</a:t>
            </a:r>
          </a:p>
          <a:p>
            <a:pPr lvl="1"/>
            <a:r>
              <a:rPr lang="en-GB" dirty="0" smtClean="0"/>
              <a:t>It depends can often be a useful phrase to use</a:t>
            </a:r>
          </a:p>
          <a:p>
            <a:pPr lvl="1"/>
            <a:r>
              <a:rPr lang="en-GB" dirty="0" smtClean="0"/>
              <a:t>Give an indication as to which is the most important/significant reason for your conclusion</a:t>
            </a:r>
          </a:p>
          <a:p>
            <a:pPr lvl="1"/>
            <a:r>
              <a:rPr lang="en-GB" dirty="0" smtClean="0"/>
              <a:t>Remember if you have written a strong answer I should be able to read  and be able to work out from reading your answer what the question was you answered</a:t>
            </a:r>
          </a:p>
          <a:p>
            <a:pPr lvl="1"/>
            <a:r>
              <a:rPr lang="en-GB" dirty="0" smtClean="0"/>
              <a:t>Remember that the conclusion you reach needs to be logical given the </a:t>
            </a:r>
            <a:r>
              <a:rPr lang="en-GB" dirty="0" err="1" smtClean="0"/>
              <a:t>preceeding</a:t>
            </a:r>
            <a:r>
              <a:rPr lang="en-GB" dirty="0" smtClean="0"/>
              <a:t> analysis that you have provided i.e. </a:t>
            </a:r>
            <a:r>
              <a:rPr lang="en-GB" smtClean="0"/>
              <a:t>if you have given more advantages than disadvantages then the conclusion is likely to be that the benefits outweigh the costs</a:t>
            </a:r>
          </a:p>
          <a:p>
            <a:endParaRPr lang="en-GB"/>
          </a:p>
        </p:txBody>
      </p:sp>
    </p:spTree>
    <p:extLst>
      <p:ext uri="{BB962C8B-B14F-4D97-AF65-F5344CB8AC3E}">
        <p14:creationId xmlns:p14="http://schemas.microsoft.com/office/powerpoint/2010/main" val="3203721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you can do</a:t>
            </a:r>
            <a:endParaRPr lang="en-GB" dirty="0"/>
          </a:p>
        </p:txBody>
      </p:sp>
      <p:sp>
        <p:nvSpPr>
          <p:cNvPr id="3" name="Content Placeholder 2"/>
          <p:cNvSpPr>
            <a:spLocks noGrp="1"/>
          </p:cNvSpPr>
          <p:nvPr>
            <p:ph idx="1"/>
          </p:nvPr>
        </p:nvSpPr>
        <p:spPr/>
        <p:txBody>
          <a:bodyPr/>
          <a:lstStyle/>
          <a:p>
            <a:r>
              <a:rPr lang="en-GB" dirty="0" smtClean="0"/>
              <a:t>Revise your content thoroughly</a:t>
            </a:r>
          </a:p>
          <a:p>
            <a:r>
              <a:rPr lang="en-GB" dirty="0" smtClean="0"/>
              <a:t>Know all your formulae (including making sure that you can demonstrate all quantitative skills required of A level business)</a:t>
            </a:r>
          </a:p>
          <a:p>
            <a:r>
              <a:rPr lang="en-GB" dirty="0" smtClean="0"/>
              <a:t>Complete practice questions under timed conditions (you want to make sure you don’t run out of time especially answering questions with large mark weightings)</a:t>
            </a:r>
          </a:p>
          <a:p>
            <a:r>
              <a:rPr lang="en-GB" dirty="0" smtClean="0"/>
              <a:t>Structure your answers so that they are logical for the reader</a:t>
            </a:r>
          </a:p>
          <a:p>
            <a:r>
              <a:rPr lang="en-GB" dirty="0" smtClean="0"/>
              <a:t>Use short sharp sentences to construct your answers</a:t>
            </a:r>
          </a:p>
          <a:p>
            <a:endParaRPr lang="en-GB" dirty="0"/>
          </a:p>
        </p:txBody>
      </p:sp>
    </p:spTree>
    <p:extLst>
      <p:ext uri="{BB962C8B-B14F-4D97-AF65-F5344CB8AC3E}">
        <p14:creationId xmlns:p14="http://schemas.microsoft.com/office/powerpoint/2010/main" val="17339642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352</Words>
  <Application>Microsoft Office PowerPoint</Application>
  <PresentationFormat>Widescreen</PresentationFormat>
  <Paragraphs>16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Technique reminders</vt:lpstr>
      <vt:lpstr>PowerPoint Presentation</vt:lpstr>
      <vt:lpstr>PowerPoint Presentation</vt:lpstr>
      <vt:lpstr>What you can do</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Technique reminders</dc:title>
  <dc:creator>Jane Scott</dc:creator>
  <cp:lastModifiedBy>Jane Scott</cp:lastModifiedBy>
  <cp:revision>2</cp:revision>
  <dcterms:created xsi:type="dcterms:W3CDTF">2021-05-20T08:08:30Z</dcterms:created>
  <dcterms:modified xsi:type="dcterms:W3CDTF">2021-05-20T08:29:04Z</dcterms:modified>
</cp:coreProperties>
</file>