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</p:sldIdLst>
  <p:sldSz cx="9144000" cy="6858000" type="screen4x3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533-B267-43E3-B3A7-2C62309E3A24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3E22-0972-4D48-945E-B200706AE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296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533-B267-43E3-B3A7-2C62309E3A24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3E22-0972-4D48-945E-B200706AE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079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533-B267-43E3-B3A7-2C62309E3A24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3E22-0972-4D48-945E-B200706AE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41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533-B267-43E3-B3A7-2C62309E3A24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3E22-0972-4D48-945E-B200706AE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501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533-B267-43E3-B3A7-2C62309E3A24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3E22-0972-4D48-945E-B200706AE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548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533-B267-43E3-B3A7-2C62309E3A24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3E22-0972-4D48-945E-B200706AE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794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533-B267-43E3-B3A7-2C62309E3A24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3E22-0972-4D48-945E-B200706AE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819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533-B267-43E3-B3A7-2C62309E3A24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3E22-0972-4D48-945E-B200706AE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027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533-B267-43E3-B3A7-2C62309E3A24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3E22-0972-4D48-945E-B200706AE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579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533-B267-43E3-B3A7-2C62309E3A24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3E22-0972-4D48-945E-B200706AE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931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533-B267-43E3-B3A7-2C62309E3A24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A3E22-0972-4D48-945E-B200706AE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61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9C533-B267-43E3-B3A7-2C62309E3A24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A3E22-0972-4D48-945E-B200706AEB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674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v2_4Dr2Gd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68331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Carbon Capture and Storage (CCS)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- Storage of carbon </a:t>
            </a:r>
            <a:r>
              <a:rPr lang="en-GB" dirty="0" smtClean="0"/>
              <a:t>dioxide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097471"/>
            <a:ext cx="7886700" cy="2709305"/>
          </a:xfrm>
        </p:spPr>
        <p:txBody>
          <a:bodyPr>
            <a:normAutofit/>
          </a:bodyPr>
          <a:lstStyle/>
          <a:p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www.youtube.com/watch?v=4v2_4Dr2Gds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581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3051" y="0"/>
            <a:ext cx="5580956" cy="708878"/>
          </a:xfrm>
        </p:spPr>
        <p:txBody>
          <a:bodyPr>
            <a:norm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Carbon Capture and Storage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061" y="615142"/>
            <a:ext cx="7157716" cy="52665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35876" y="955964"/>
            <a:ext cx="2011680" cy="9892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389417" y="1196082"/>
            <a:ext cx="2424545" cy="9892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875607" y="3643745"/>
            <a:ext cx="1668088" cy="110282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875607" y="5092455"/>
            <a:ext cx="3347258" cy="4433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501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061" y="615142"/>
            <a:ext cx="7157716" cy="5266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1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14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Office Theme</vt:lpstr>
      <vt:lpstr>Carbon Capture and Storage (CCS) - Storage of carbon dioxide </vt:lpstr>
      <vt:lpstr>Carbon Capture and Storage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Jones</dc:creator>
  <cp:lastModifiedBy>Carol Jones</cp:lastModifiedBy>
  <cp:revision>9</cp:revision>
  <cp:lastPrinted>2018-10-19T09:24:33Z</cp:lastPrinted>
  <dcterms:created xsi:type="dcterms:W3CDTF">2018-10-16T07:57:05Z</dcterms:created>
  <dcterms:modified xsi:type="dcterms:W3CDTF">2018-10-30T09:20:24Z</dcterms:modified>
</cp:coreProperties>
</file>