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2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2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8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6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5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4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C549-89B1-488E-8249-0906BE3A2A12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284-5068-40F1-A046-22157AED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46" y="421061"/>
            <a:ext cx="3268676" cy="237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683"/>
            <a:ext cx="9144000" cy="2387600"/>
          </a:xfrm>
        </p:spPr>
        <p:txBody>
          <a:bodyPr/>
          <a:lstStyle/>
          <a:p>
            <a:r>
              <a:rPr lang="en-GB" dirty="0" smtClean="0"/>
              <a:t>Sushi2U Case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335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Practice Assessment 2 (Leadership and Culture)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ACTIVITY 1  </a:t>
            </a:r>
            <a:r>
              <a:rPr lang="en-GB" sz="2800" b="1" dirty="0" smtClean="0"/>
              <a:t>Potential answers – points for discussion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58" y="5046695"/>
            <a:ext cx="28479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Core Issues regarding leadership and culture: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Paternalistic </a:t>
            </a:r>
            <a:r>
              <a:rPr lang="en-GB" dirty="0"/>
              <a:t>and consultative style of leadership. </a:t>
            </a:r>
            <a:r>
              <a:rPr lang="en-GB" dirty="0" smtClean="0"/>
              <a:t>Leaders </a:t>
            </a:r>
            <a:r>
              <a:rPr lang="en-GB" dirty="0"/>
              <a:t>are passionate about developing the skills of university students and graduates. </a:t>
            </a:r>
          </a:p>
          <a:p>
            <a:r>
              <a:rPr lang="en-GB" dirty="0" smtClean="0"/>
              <a:t>Leaders </a:t>
            </a:r>
            <a:r>
              <a:rPr lang="en-GB" dirty="0"/>
              <a:t>are flexible and fluid. They work flexibly without a set location. </a:t>
            </a:r>
          </a:p>
          <a:p>
            <a:r>
              <a:rPr lang="en-GB" dirty="0" smtClean="0"/>
              <a:t>They </a:t>
            </a:r>
            <a:r>
              <a:rPr lang="en-GB" dirty="0"/>
              <a:t>are passionate about investing in training and nurturing staff. </a:t>
            </a:r>
          </a:p>
          <a:p>
            <a:r>
              <a:rPr lang="en-GB" dirty="0"/>
              <a:t>T</a:t>
            </a:r>
            <a:r>
              <a:rPr lang="en-GB" dirty="0" smtClean="0"/>
              <a:t>hink </a:t>
            </a:r>
            <a:r>
              <a:rPr lang="en-GB" dirty="0"/>
              <a:t>Forward sessions show that the consultative nature of their leadership is genuine. </a:t>
            </a:r>
          </a:p>
          <a:p>
            <a:r>
              <a:rPr lang="en-GB" dirty="0" smtClean="0"/>
              <a:t>The </a:t>
            </a:r>
            <a:r>
              <a:rPr lang="en-GB" dirty="0"/>
              <a:t>annual retreat shows that managers are developed and empowered and treated well. </a:t>
            </a:r>
          </a:p>
          <a:p>
            <a:r>
              <a:rPr lang="en-GB" b="1" dirty="0" smtClean="0"/>
              <a:t>HOWEVER something </a:t>
            </a:r>
            <a:r>
              <a:rPr lang="en-GB" b="1" dirty="0"/>
              <a:t>is amiss with leadership as labour turnover is high, quality issues are occurring, productivity is dropping and staff satisfaction is at an all-time low.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Issues and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</a:t>
            </a:r>
            <a:r>
              <a:rPr lang="en-GB" dirty="0"/>
              <a:t>change of leadership style to one that is more Task Based and Dynamic. </a:t>
            </a:r>
            <a:endParaRPr lang="en-GB" dirty="0" smtClean="0"/>
          </a:p>
          <a:p>
            <a:r>
              <a:rPr lang="en-GB" dirty="0" smtClean="0"/>
              <a:t>Leadership </a:t>
            </a:r>
            <a:r>
              <a:rPr lang="en-GB" dirty="0"/>
              <a:t>focused on more communication – could Himari’s love of innovation and tech be used here? </a:t>
            </a:r>
          </a:p>
          <a:p>
            <a:r>
              <a:rPr lang="en-GB" dirty="0" smtClean="0"/>
              <a:t>Could </a:t>
            </a:r>
            <a:r>
              <a:rPr lang="en-GB" dirty="0"/>
              <a:t>the company become less management heavy and empower branch staff even more? </a:t>
            </a:r>
          </a:p>
          <a:p>
            <a:r>
              <a:rPr lang="en-GB" dirty="0" smtClean="0"/>
              <a:t>A </a:t>
            </a:r>
            <a:r>
              <a:rPr lang="en-GB" dirty="0"/>
              <a:t>third Director could be brought in to add to the leadership style. </a:t>
            </a:r>
          </a:p>
          <a:p>
            <a:r>
              <a:rPr lang="en-GB" dirty="0" smtClean="0"/>
              <a:t>An </a:t>
            </a:r>
            <a:r>
              <a:rPr lang="en-GB" dirty="0"/>
              <a:t>overall change of culture at Sushi2U with a focus on customer service. </a:t>
            </a:r>
          </a:p>
          <a:p>
            <a:r>
              <a:rPr lang="en-GB" dirty="0" smtClean="0"/>
              <a:t>Any </a:t>
            </a:r>
            <a:r>
              <a:rPr lang="en-GB" dirty="0"/>
              <a:t>suggestions to improve labour turnover and staff loyalty to the company via leadership. </a:t>
            </a:r>
          </a:p>
          <a:p>
            <a:r>
              <a:rPr lang="en-GB" dirty="0" smtClean="0"/>
              <a:t>Store </a:t>
            </a:r>
            <a:r>
              <a:rPr lang="en-GB" dirty="0"/>
              <a:t>Managers to ensure they are focused on the company values of a supportive and nurturing culture for all.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6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Actions needed for vision to become reality: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If culture change has been suggested then students must say how this will become a reality. This could be via changing systems, changing training, changing the way staff view the company (but must show some awareness of the financial constraints given </a:t>
            </a:r>
            <a:r>
              <a:rPr lang="en-GB" dirty="0" smtClean="0"/>
              <a:t>the </a:t>
            </a:r>
            <a:r>
              <a:rPr lang="en-GB" dirty="0"/>
              <a:t>current goals to lower costs and claw back profit margins).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Leadership </a:t>
            </a:r>
            <a:r>
              <a:rPr lang="en-GB" dirty="0"/>
              <a:t>may need to change their style and then let staff know that things will be different. Suggestions on how to do this must </a:t>
            </a:r>
            <a:r>
              <a:rPr lang="en-GB" dirty="0" smtClean="0"/>
              <a:t>be </a:t>
            </a:r>
            <a:r>
              <a:rPr lang="en-GB" dirty="0"/>
              <a:t>relevant and appropriate to Sushi2U and the market they are in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Leadership </a:t>
            </a:r>
            <a:r>
              <a:rPr lang="en-GB" dirty="0"/>
              <a:t>may need training or mentoring themselves.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Regional </a:t>
            </a:r>
            <a:r>
              <a:rPr lang="en-GB" dirty="0"/>
              <a:t>and Store Managers must be considered for their contribution to leadership too.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0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Sushi2U Case Study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Practice Assessment 2 (Leadership Style)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ACTIVITY 2  </a:t>
            </a:r>
            <a:r>
              <a:rPr lang="en-GB" sz="2800" b="1" dirty="0" smtClean="0"/>
              <a:t>Potential answers – points for discussion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46" y="379496"/>
            <a:ext cx="3268676" cy="237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58" y="5046695"/>
            <a:ext cx="28479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Why leadership style at Sushi2U is the key to overcoming financial challenges: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Leadership style sets the entire tone for the company. Staff will perceive from leadership how they are viewed and how much </a:t>
            </a:r>
            <a:r>
              <a:rPr lang="en-GB" sz="2400" dirty="0" smtClean="0"/>
              <a:t>they </a:t>
            </a:r>
            <a:r>
              <a:rPr lang="en-GB" sz="2400" dirty="0"/>
              <a:t>are valued. </a:t>
            </a:r>
          </a:p>
          <a:p>
            <a:r>
              <a:rPr lang="en-GB" sz="2400" dirty="0" smtClean="0"/>
              <a:t>However </a:t>
            </a:r>
            <a:r>
              <a:rPr lang="en-GB" sz="2400" dirty="0"/>
              <a:t>the pay freeze and training cuts may accidentally be sending different messages – leadership style may be perceived via these actions and communication may be needed.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financial problems could be worsened by the lack of productivity and retention which will add to costs for </a:t>
            </a:r>
            <a:r>
              <a:rPr lang="en-GB" sz="2400" dirty="0" smtClean="0"/>
              <a:t>Sushi2U </a:t>
            </a:r>
            <a:r>
              <a:rPr lang="en-GB" sz="2400" dirty="0"/>
              <a:t>so </a:t>
            </a:r>
            <a:r>
              <a:rPr lang="en-GB" sz="2400" dirty="0" smtClean="0"/>
              <a:t>leadership </a:t>
            </a:r>
            <a:r>
              <a:rPr lang="en-GB" sz="2400" dirty="0"/>
              <a:t>can work to improve these areas. </a:t>
            </a:r>
          </a:p>
          <a:p>
            <a:r>
              <a:rPr lang="en-GB" sz="2400" dirty="0" smtClean="0"/>
              <a:t>Recent </a:t>
            </a:r>
            <a:r>
              <a:rPr lang="en-GB" sz="2400" dirty="0"/>
              <a:t>issues raised such as a possible culture of blame coming from some Store Managers can be explored and linked to financial </a:t>
            </a:r>
            <a:r>
              <a:rPr lang="en-GB" sz="2400" dirty="0" smtClean="0"/>
              <a:t>challenges </a:t>
            </a:r>
            <a:r>
              <a:rPr lang="en-GB" sz="2400" dirty="0"/>
              <a:t>(possibly linked to Labour Turnover). </a:t>
            </a:r>
          </a:p>
          <a:p>
            <a:r>
              <a:rPr lang="en-GB" sz="2400" dirty="0" smtClean="0"/>
              <a:t>Store </a:t>
            </a:r>
            <a:r>
              <a:rPr lang="en-GB" sz="2400" dirty="0"/>
              <a:t>Managers are the leaders affecting employee and customer day to day experience – their leadership is vital to achieving Sushi2U’ goals.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42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to adapt leadership for success: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Leadership can be adapted by style, by communication, by the people in the leadership positions. </a:t>
            </a:r>
          </a:p>
          <a:p>
            <a:pPr marL="0" indent="0">
              <a:buNone/>
            </a:pPr>
            <a:r>
              <a:rPr lang="en-GB" sz="2400" dirty="0" smtClean="0"/>
              <a:t>Students </a:t>
            </a:r>
            <a:r>
              <a:rPr lang="en-GB" sz="2400" dirty="0"/>
              <a:t>need to explain how their suggestions will be implemented and how leadership will need to adapt to help these ideas </a:t>
            </a:r>
            <a:r>
              <a:rPr lang="en-GB" sz="2400" dirty="0" smtClean="0"/>
              <a:t>happen</a:t>
            </a:r>
            <a:r>
              <a:rPr lang="en-GB" sz="2400" dirty="0"/>
              <a:t>. The company vision needs to become a reality and students must show how this can happen. </a:t>
            </a:r>
          </a:p>
          <a:p>
            <a:pPr marL="0" indent="0">
              <a:buNone/>
            </a:pPr>
            <a:r>
              <a:rPr lang="en-GB" sz="2400" dirty="0" smtClean="0"/>
              <a:t>This </a:t>
            </a:r>
            <a:r>
              <a:rPr lang="en-GB" sz="2400" dirty="0"/>
              <a:t>could be by changing leadership personnel, changing leadership approach, changing leadership style, etc. </a:t>
            </a:r>
            <a:r>
              <a:rPr lang="en-GB" sz="2400" dirty="0" smtClean="0"/>
              <a:t>Think about </a:t>
            </a:r>
            <a:r>
              <a:rPr lang="en-GB" sz="2400" dirty="0"/>
              <a:t>Regional and Store Managers as well as Himari and Ola. </a:t>
            </a:r>
          </a:p>
          <a:p>
            <a:pPr marL="0" indent="0">
              <a:buNone/>
            </a:pPr>
            <a:r>
              <a:rPr lang="en-GB" sz="2400" dirty="0" smtClean="0"/>
              <a:t>Leadership </a:t>
            </a:r>
            <a:r>
              <a:rPr lang="en-GB" sz="2400" dirty="0"/>
              <a:t>can be refined rather than changed, so subtle changes can also be suggested, however the ways in which they will be implemented are needed. </a:t>
            </a:r>
          </a:p>
          <a:p>
            <a:pPr marL="0" indent="0">
              <a:buNone/>
            </a:pPr>
            <a:r>
              <a:rPr lang="en-GB" sz="2400" dirty="0" smtClean="0"/>
              <a:t>Do </a:t>
            </a:r>
            <a:r>
              <a:rPr lang="en-GB" sz="2400" dirty="0"/>
              <a:t>Store Managers need a culture change of their own? Do they need to adapt more than other leaders in the business</a:t>
            </a:r>
          </a:p>
        </p:txBody>
      </p:sp>
    </p:spTree>
    <p:extLst>
      <p:ext uri="{BB962C8B-B14F-4D97-AF65-F5344CB8AC3E}">
        <p14:creationId xmlns:p14="http://schemas.microsoft.com/office/powerpoint/2010/main" val="316291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EAE944-12DD-44D9-B540-AAA6045A8AEA}"/>
</file>

<file path=customXml/itemProps2.xml><?xml version="1.0" encoding="utf-8"?>
<ds:datastoreItem xmlns:ds="http://schemas.openxmlformats.org/officeDocument/2006/customXml" ds:itemID="{D5339318-4FFD-4899-9856-0F997B563D23}"/>
</file>

<file path=customXml/itemProps3.xml><?xml version="1.0" encoding="utf-8"?>
<ds:datastoreItem xmlns:ds="http://schemas.openxmlformats.org/officeDocument/2006/customXml" ds:itemID="{6B7BFEC4-AF1C-400D-9240-30A2016A8F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681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Sushi2U Case Study</vt:lpstr>
      <vt:lpstr>Core Issues regarding leadership and culture: </vt:lpstr>
      <vt:lpstr>Issues and Recommendations</vt:lpstr>
      <vt:lpstr>Actions needed for vision to become reality: </vt:lpstr>
      <vt:lpstr>Sushi2U Case Study</vt:lpstr>
      <vt:lpstr>Why leadership style at Sushi2U is the key to overcoming financial challenges: </vt:lpstr>
      <vt:lpstr>How to adapt leadership for success: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Sushi2U Case Study</dc:title>
  <dc:creator>Ailsa W Waters</dc:creator>
  <cp:lastModifiedBy>Ailsa W Waters</cp:lastModifiedBy>
  <cp:revision>4</cp:revision>
  <dcterms:created xsi:type="dcterms:W3CDTF">2019-06-13T13:07:59Z</dcterms:created>
  <dcterms:modified xsi:type="dcterms:W3CDTF">2019-06-13T13:29:13Z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