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58" r:id="rId7"/>
    <p:sldId id="260" r:id="rId8"/>
    <p:sldId id="259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AD2C0-D6AF-4AE3-89C5-E213EDBAD210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5BA-E46A-488D-BCCC-1EFB17631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6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7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1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3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6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0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698" y="379562"/>
            <a:ext cx="9460302" cy="8702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Radigan Case Study</a:t>
            </a:r>
            <a:endParaRPr lang="en-GB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5215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/>
              <a:t>Activity 1: Written Report</a:t>
            </a:r>
          </a:p>
          <a:p>
            <a:pPr algn="l"/>
            <a:r>
              <a:rPr lang="en-GB" dirty="0" smtClean="0"/>
              <a:t>What are the issues that need to be addressed at </a:t>
            </a:r>
            <a:r>
              <a:rPr lang="en-GB" dirty="0" err="1" smtClean="0"/>
              <a:t>Radigans</a:t>
            </a:r>
            <a:r>
              <a:rPr lang="en-GB" dirty="0" smtClean="0"/>
              <a:t>?</a:t>
            </a:r>
          </a:p>
          <a:p>
            <a:pPr algn="l"/>
            <a:r>
              <a:rPr lang="en-GB" dirty="0" smtClean="0"/>
              <a:t>Why are these so important?</a:t>
            </a:r>
          </a:p>
          <a:p>
            <a:pPr algn="l"/>
            <a:r>
              <a:rPr lang="en-GB" dirty="0" smtClean="0"/>
              <a:t>What changes would you make to improve the culture?</a:t>
            </a:r>
          </a:p>
          <a:p>
            <a:pPr algn="l"/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84070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/>
              <a:t>Activity 2: 6 slide </a:t>
            </a:r>
            <a:r>
              <a:rPr lang="en-GB" b="1" dirty="0" err="1" smtClean="0"/>
              <a:t>powerpoint</a:t>
            </a:r>
            <a:endParaRPr lang="en-GB" b="1" dirty="0" smtClean="0"/>
          </a:p>
          <a:p>
            <a:pPr algn="l"/>
            <a:r>
              <a:rPr lang="en-GB" dirty="0" smtClean="0"/>
              <a:t>Thinking about the issues identified in your report</a:t>
            </a:r>
          </a:p>
          <a:p>
            <a:pPr algn="l"/>
            <a:r>
              <a:rPr lang="en-GB" dirty="0" smtClean="0"/>
              <a:t>How would you suggest managing the changes that you have proposed?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Issues?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Culture</a:t>
            </a:r>
          </a:p>
          <a:p>
            <a:pPr algn="l"/>
            <a:r>
              <a:rPr lang="en-GB" b="1" dirty="0" smtClean="0"/>
              <a:t>Motivation</a:t>
            </a:r>
          </a:p>
          <a:p>
            <a:pPr algn="l"/>
            <a:r>
              <a:rPr lang="en-GB" b="1" dirty="0" smtClean="0"/>
              <a:t>Management style</a:t>
            </a:r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Them and us mentality with no respect for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set in their ways (all over 45)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controlled by unions who are not prepared to discuss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working to rule/hours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Poor motivation (notices in offices etc)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Lack of integration between teams and little understanding of other teams’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Limited work knowledge probably resulting in boredom or complacency from repetitive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Previous management had been autocratic and transactional, </a:t>
            </a:r>
            <a:r>
              <a:rPr lang="en-GB" sz="2600" dirty="0" err="1" smtClean="0"/>
              <a:t>Taylorist</a:t>
            </a:r>
            <a:r>
              <a:rPr lang="en-GB" sz="2600" dirty="0" smtClean="0"/>
              <a:t> and Theory X McGregor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Apply to case study 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62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Management style</a:t>
            </a:r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/>
              <a:t>Transformational leadership skills required.</a:t>
            </a:r>
          </a:p>
          <a:p>
            <a:pPr algn="l"/>
            <a:r>
              <a:rPr lang="en-GB" sz="2600" dirty="0" smtClean="0"/>
              <a:t>New management approach from </a:t>
            </a:r>
            <a:r>
              <a:rPr lang="en-GB" sz="2600" b="1" dirty="0" smtClean="0"/>
              <a:t>McGregor X, Autocratic, </a:t>
            </a:r>
            <a:r>
              <a:rPr lang="en-GB" sz="2600" b="1" dirty="0" err="1" smtClean="0"/>
              <a:t>Taylorist</a:t>
            </a:r>
            <a:r>
              <a:rPr lang="en-GB" sz="2600" b="1" dirty="0" smtClean="0"/>
              <a:t> </a:t>
            </a:r>
            <a:r>
              <a:rPr lang="en-GB" sz="2600" dirty="0" smtClean="0"/>
              <a:t>approach to a more </a:t>
            </a:r>
            <a:r>
              <a:rPr lang="en-GB" sz="2600" b="1" dirty="0" smtClean="0"/>
              <a:t>democratic Theory Y approach, </a:t>
            </a:r>
            <a:r>
              <a:rPr lang="en-GB" sz="2600" dirty="0" smtClean="0"/>
              <a:t>more </a:t>
            </a:r>
            <a:r>
              <a:rPr lang="en-GB" sz="2600" b="1" dirty="0"/>
              <a:t>Herzberg</a:t>
            </a:r>
            <a:r>
              <a:rPr lang="en-GB" sz="2600" dirty="0"/>
              <a:t> and </a:t>
            </a:r>
            <a:r>
              <a:rPr lang="en-GB" sz="2600" b="1" dirty="0"/>
              <a:t>Maslow</a:t>
            </a:r>
          </a:p>
          <a:p>
            <a:pPr algn="l"/>
            <a:endParaRPr lang="en-GB" sz="2600" b="1" dirty="0" smtClean="0"/>
          </a:p>
          <a:p>
            <a:pPr algn="l"/>
            <a:r>
              <a:rPr lang="en-GB" sz="2600" b="1" dirty="0" err="1" smtClean="0"/>
              <a:t>Tannenbaum</a:t>
            </a:r>
            <a:r>
              <a:rPr lang="en-GB" sz="2600" b="1" dirty="0" smtClean="0"/>
              <a:t> &amp; Schmidt leadership continuum </a:t>
            </a:r>
            <a:r>
              <a:rPr lang="en-GB" sz="2600" dirty="0" smtClean="0"/>
              <a:t>– move from telling people what to do to consultation and building proposals based on information gathered from workers</a:t>
            </a:r>
          </a:p>
          <a:p>
            <a:pPr algn="l"/>
            <a:endParaRPr lang="en-GB" sz="2600" dirty="0" smtClean="0"/>
          </a:p>
          <a:p>
            <a:pPr algn="l"/>
            <a:r>
              <a:rPr lang="en-GB" sz="2600" b="1" dirty="0" smtClean="0"/>
              <a:t>Quality circles </a:t>
            </a:r>
            <a:r>
              <a:rPr lang="en-GB" sz="2600" dirty="0" smtClean="0"/>
              <a:t>to try to achieve </a:t>
            </a:r>
            <a:r>
              <a:rPr lang="en-GB" sz="2600" b="1" dirty="0" smtClean="0"/>
              <a:t>TQM</a:t>
            </a:r>
            <a:r>
              <a:rPr lang="en-GB" sz="2600" dirty="0" smtClean="0"/>
              <a:t>. </a:t>
            </a:r>
            <a:r>
              <a:rPr lang="en-GB" sz="2600" b="1" dirty="0" smtClean="0"/>
              <a:t>Kaizen</a:t>
            </a:r>
            <a:r>
              <a:rPr lang="en-GB" sz="26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 smtClean="0"/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26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Improve </a:t>
            </a:r>
          </a:p>
          <a:p>
            <a:pPr algn="l"/>
            <a:r>
              <a:rPr lang="en-GB" b="1" dirty="0" smtClean="0"/>
              <a:t>Motivation</a:t>
            </a:r>
            <a:endParaRPr lang="en-GB" b="1" dirty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92105" y="1712829"/>
            <a:ext cx="7953555" cy="49122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 smtClean="0"/>
              <a:t>Understanding what makes people come to work and what will make them go the extra mile (Hygiene Factors and Motivators) Show understanding of </a:t>
            </a:r>
            <a:r>
              <a:rPr lang="en-GB" sz="2600" dirty="0" err="1" smtClean="0"/>
              <a:t>Dissatisfiers</a:t>
            </a:r>
            <a:r>
              <a:rPr lang="en-GB" sz="2600" dirty="0" smtClean="0"/>
              <a:t>.</a:t>
            </a:r>
          </a:p>
          <a:p>
            <a:pPr algn="l"/>
            <a:r>
              <a:rPr lang="en-GB" sz="2600" dirty="0" smtClean="0"/>
              <a:t>How? </a:t>
            </a:r>
            <a:r>
              <a:rPr lang="en-GB" sz="2600" b="1" dirty="0" smtClean="0"/>
              <a:t>Financial</a:t>
            </a:r>
            <a:r>
              <a:rPr lang="en-GB" sz="2600" dirty="0" smtClean="0"/>
              <a:t> or </a:t>
            </a:r>
            <a:r>
              <a:rPr lang="en-GB" sz="2600" b="1" dirty="0" smtClean="0"/>
              <a:t>Non financial</a:t>
            </a:r>
            <a:r>
              <a:rPr lang="en-GB" sz="2600" dirty="0" smtClean="0"/>
              <a:t>? This company is shrinking so they do not have spare money to throw at the problems.</a:t>
            </a:r>
          </a:p>
          <a:p>
            <a:pPr algn="l"/>
            <a:r>
              <a:rPr lang="en-GB" sz="2600" dirty="0"/>
              <a:t>Improve the buildings and the working conditions </a:t>
            </a:r>
            <a:r>
              <a:rPr lang="en-GB" sz="2600" dirty="0" smtClean="0"/>
              <a:t>(Mayo, Herzberg, Maslow)</a:t>
            </a:r>
            <a:endParaRPr lang="en-GB" sz="2600" dirty="0"/>
          </a:p>
          <a:p>
            <a:pPr algn="l"/>
            <a:r>
              <a:rPr lang="en-GB" sz="2600" dirty="0" smtClean="0"/>
              <a:t>Hold meetings with individuals (group meetings involve Unions and they are resistant) to review each person and what they think. </a:t>
            </a:r>
          </a:p>
          <a:p>
            <a:pPr algn="l"/>
            <a:r>
              <a:rPr lang="en-GB" sz="2600" dirty="0" smtClean="0"/>
              <a:t>Try to listen and </a:t>
            </a:r>
            <a:r>
              <a:rPr lang="en-GB" sz="2600" b="1" dirty="0" smtClean="0"/>
              <a:t>persuade</a:t>
            </a:r>
            <a:r>
              <a:rPr lang="en-GB" sz="2600" dirty="0" smtClean="0"/>
              <a:t> workers of the need to change.</a:t>
            </a:r>
          </a:p>
          <a:p>
            <a:pPr algn="l"/>
            <a:r>
              <a:rPr lang="en-GB" sz="2600" dirty="0" smtClean="0"/>
              <a:t>Make clear that change is necessary for everyone to have a job to go to. Listen to the workers so that they start to feel </a:t>
            </a:r>
            <a:r>
              <a:rPr lang="en-GB" sz="2600" b="1" dirty="0" smtClean="0"/>
              <a:t>valued</a:t>
            </a:r>
            <a:r>
              <a:rPr lang="en-GB" sz="2600" dirty="0" smtClean="0"/>
              <a:t>.</a:t>
            </a:r>
          </a:p>
          <a:p>
            <a:pPr algn="l"/>
            <a:r>
              <a:rPr lang="en-GB" sz="2600" b="1" dirty="0" smtClean="0"/>
              <a:t>Short term gains </a:t>
            </a:r>
            <a:r>
              <a:rPr lang="en-GB" sz="2600" dirty="0" smtClean="0"/>
              <a:t>might be needed to persuade workers to change. </a:t>
            </a:r>
            <a:r>
              <a:rPr lang="en-GB" sz="2600" b="1" dirty="0" smtClean="0"/>
              <a:t>Promotion</a:t>
            </a:r>
            <a:r>
              <a:rPr lang="en-GB" sz="2600" dirty="0" smtClean="0"/>
              <a:t> and </a:t>
            </a:r>
            <a:r>
              <a:rPr lang="en-GB" sz="2600" b="1" dirty="0" smtClean="0"/>
              <a:t>training</a:t>
            </a:r>
            <a:r>
              <a:rPr lang="en-GB" sz="2600" dirty="0" smtClean="0"/>
              <a:t> to reward potential new team leaders.</a:t>
            </a:r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92106" y="678670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0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Eradicate the toxic Culture and work towards a Quality Culture</a:t>
            </a:r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Them and us mentality – appoint team leaders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Job rotation to promote understanding of different teams work and to enrich daily routine/eliminate complacency or boredom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Work with teams and team leaders to develop a quality culture – establish quality assurance systems and quality control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Review progress with all staff involvement – quality circles, appraisals etc TQM/Kaizen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6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76377"/>
            <a:ext cx="9730596" cy="870280"/>
          </a:xfrm>
        </p:spPr>
        <p:txBody>
          <a:bodyPr>
            <a:noAutofit/>
          </a:bodyPr>
          <a:lstStyle/>
          <a:p>
            <a:pPr algn="l"/>
            <a:r>
              <a:rPr lang="en-GB" sz="4400" b="1" dirty="0" smtClean="0">
                <a:latin typeface="+mn-lt"/>
              </a:rPr>
              <a:t>How to implement changes? </a:t>
            </a:r>
            <a:br>
              <a:rPr lang="en-GB" sz="4400" b="1" dirty="0" smtClean="0">
                <a:latin typeface="+mn-lt"/>
              </a:rPr>
            </a:br>
            <a:r>
              <a:rPr lang="en-GB" sz="4400" b="1" dirty="0" smtClean="0">
                <a:latin typeface="+mn-lt"/>
              </a:rPr>
              <a:t>One idea - MBO</a:t>
            </a:r>
            <a:endParaRPr lang="en-GB" sz="4400" b="1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86928" y="1881530"/>
            <a:ext cx="10368951" cy="4260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Break the company down into manageable groups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Allocate a manager to each group. Train each manager.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Each manager has to persuade each group of the need for change.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There have to be rewards and incentives to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There have to be consequences of not being prepared to implement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Once each team is restructured they need to be trained to work properly and job enrichment, rotation and progression need to be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Quality circles need to be set up and a culture of continuous improvement established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Rewards both financial and non financial should be available as short term gains (Kotter) and management need to keep up the momentum.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555A8-2D76-42DC-9170-5C1F7E5E5F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64D50-64F8-479C-8F07-B3C65CCCBCCB}">
  <ds:schemaRefs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9A900D-E3B0-46C6-908C-B7F07678B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570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Radigan Case Study</vt:lpstr>
      <vt:lpstr>Issues?</vt:lpstr>
      <vt:lpstr>Solutions</vt:lpstr>
      <vt:lpstr>Solutions</vt:lpstr>
      <vt:lpstr>Solutions</vt:lpstr>
      <vt:lpstr>How to implement changes?  One idea - MBO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Radigan Case Study</dc:title>
  <dc:creator>Ailsa W Waters</dc:creator>
  <cp:lastModifiedBy>Ailsa W Waters</cp:lastModifiedBy>
  <cp:revision>8</cp:revision>
  <cp:lastPrinted>2019-10-14T14:51:15Z</cp:lastPrinted>
  <dcterms:created xsi:type="dcterms:W3CDTF">2019-10-10T11:15:48Z</dcterms:created>
  <dcterms:modified xsi:type="dcterms:W3CDTF">2019-10-14T15:08:36Z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