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65" r:id="rId4"/>
    <p:sldId id="257" r:id="rId5"/>
    <p:sldId id="266" r:id="rId6"/>
    <p:sldId id="258" r:id="rId7"/>
    <p:sldId id="268" r:id="rId8"/>
    <p:sldId id="267" r:id="rId9"/>
    <p:sldId id="259" r:id="rId10"/>
    <p:sldId id="269" r:id="rId11"/>
    <p:sldId id="260" r:id="rId12"/>
    <p:sldId id="262" r:id="rId13"/>
    <p:sldId id="261" r:id="rId14"/>
    <p:sldId id="263" r:id="rId15"/>
    <p:sldId id="273" r:id="rId16"/>
    <p:sldId id="281" r:id="rId17"/>
    <p:sldId id="275" r:id="rId18"/>
    <p:sldId id="276" r:id="rId19"/>
    <p:sldId id="277" r:id="rId20"/>
    <p:sldId id="278" r:id="rId21"/>
    <p:sldId id="282" r:id="rId22"/>
    <p:sldId id="270" r:id="rId23"/>
    <p:sldId id="279" r:id="rId24"/>
    <p:sldId id="264" r:id="rId25"/>
    <p:sldId id="271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73FD02-1F3F-AC2A-214B-5852BCC72319}" v="214" dt="2021-05-04T18:24:28.198"/>
    <p1510:client id="{594ECC5A-00FE-2114-D2DE-2E4BFC71B4B9}" v="124" dt="2021-05-04T18:55:16.989"/>
    <p1510:client id="{C78068EB-4B80-3572-DF75-8A5B33727E6F}" v="1654" dt="2021-04-30T10:54:29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8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Fassam" userId="S::sef@godalming.ac.uk::095f0c06-4621-4452-8b82-fed803663365" providerId="AD" clId="Web-{594ECC5A-00FE-2114-D2DE-2E4BFC71B4B9}"/>
    <pc:docChg chg="addSld delSld modSld sldOrd addMainMaster modMainMaster">
      <pc:chgData name="Sarah Fassam" userId="S::sef@godalming.ac.uk::095f0c06-4621-4452-8b82-fed803663365" providerId="AD" clId="Web-{594ECC5A-00FE-2114-D2DE-2E4BFC71B4B9}" dt="2021-05-04T18:55:16.989" v="69" actId="20577"/>
      <pc:docMkLst>
        <pc:docMk/>
      </pc:docMkLst>
      <pc:sldChg chg="ord">
        <pc:chgData name="Sarah Fassam" userId="S::sef@godalming.ac.uk::095f0c06-4621-4452-8b82-fed803663365" providerId="AD" clId="Web-{594ECC5A-00FE-2114-D2DE-2E4BFC71B4B9}" dt="2021-05-04T18:30:28.220" v="17"/>
        <pc:sldMkLst>
          <pc:docMk/>
          <pc:sldMk cId="2816984831" sldId="270"/>
        </pc:sldMkLst>
      </pc:sldChg>
      <pc:sldChg chg="ord">
        <pc:chgData name="Sarah Fassam" userId="S::sef@godalming.ac.uk::095f0c06-4621-4452-8b82-fed803663365" providerId="AD" clId="Web-{594ECC5A-00FE-2114-D2DE-2E4BFC71B4B9}" dt="2021-05-04T18:30:32.579" v="18"/>
        <pc:sldMkLst>
          <pc:docMk/>
          <pc:sldMk cId="1180516243" sldId="271"/>
        </pc:sldMkLst>
      </pc:sldChg>
      <pc:sldChg chg="modSp new del">
        <pc:chgData name="Sarah Fassam" userId="S::sef@godalming.ac.uk::095f0c06-4621-4452-8b82-fed803663365" providerId="AD" clId="Web-{594ECC5A-00FE-2114-D2DE-2E4BFC71B4B9}" dt="2021-05-04T18:27:47.512" v="8"/>
        <pc:sldMkLst>
          <pc:docMk/>
          <pc:sldMk cId="2932651714" sldId="272"/>
        </pc:sldMkLst>
        <pc:spChg chg="mod">
          <ac:chgData name="Sarah Fassam" userId="S::sef@godalming.ac.uk::095f0c06-4621-4452-8b82-fed803663365" providerId="AD" clId="Web-{594ECC5A-00FE-2114-D2DE-2E4BFC71B4B9}" dt="2021-05-04T18:25:23.852" v="3" actId="20577"/>
          <ac:spMkLst>
            <pc:docMk/>
            <pc:sldMk cId="2932651714" sldId="272"/>
            <ac:spMk id="3" creationId="{3DA1D144-9F2F-40E1-9E8A-69857769CEF9}"/>
          </ac:spMkLst>
        </pc:spChg>
      </pc:sldChg>
      <pc:sldChg chg="add ord">
        <pc:chgData name="Sarah Fassam" userId="S::sef@godalming.ac.uk::095f0c06-4621-4452-8b82-fed803663365" providerId="AD" clId="Web-{594ECC5A-00FE-2114-D2DE-2E4BFC71B4B9}" dt="2021-05-04T18:30:18.438" v="16"/>
        <pc:sldMkLst>
          <pc:docMk/>
          <pc:sldMk cId="3915080081" sldId="273"/>
        </pc:sldMkLst>
      </pc:sldChg>
      <pc:sldChg chg="add del">
        <pc:chgData name="Sarah Fassam" userId="S::sef@godalming.ac.uk::095f0c06-4621-4452-8b82-fed803663365" providerId="AD" clId="Web-{594ECC5A-00FE-2114-D2DE-2E4BFC71B4B9}" dt="2021-05-04T18:28:16.841" v="12"/>
        <pc:sldMkLst>
          <pc:docMk/>
          <pc:sldMk cId="3448737281" sldId="274"/>
        </pc:sldMkLst>
      </pc:sldChg>
      <pc:sldChg chg="add">
        <pc:chgData name="Sarah Fassam" userId="S::sef@godalming.ac.uk::095f0c06-4621-4452-8b82-fed803663365" providerId="AD" clId="Web-{594ECC5A-00FE-2114-D2DE-2E4BFC71B4B9}" dt="2021-05-04T18:27:28.059" v="6"/>
        <pc:sldMkLst>
          <pc:docMk/>
          <pc:sldMk cId="2095312797" sldId="275"/>
        </pc:sldMkLst>
      </pc:sldChg>
      <pc:sldChg chg="add">
        <pc:chgData name="Sarah Fassam" userId="S::sef@godalming.ac.uk::095f0c06-4621-4452-8b82-fed803663365" providerId="AD" clId="Web-{594ECC5A-00FE-2114-D2DE-2E4BFC71B4B9}" dt="2021-05-04T18:27:43.965" v="7"/>
        <pc:sldMkLst>
          <pc:docMk/>
          <pc:sldMk cId="4133218813" sldId="276"/>
        </pc:sldMkLst>
      </pc:sldChg>
      <pc:sldChg chg="add ord">
        <pc:chgData name="Sarah Fassam" userId="S::sef@godalming.ac.uk::095f0c06-4621-4452-8b82-fed803663365" providerId="AD" clId="Web-{594ECC5A-00FE-2114-D2DE-2E4BFC71B4B9}" dt="2021-05-04T18:28:03.856" v="10"/>
        <pc:sldMkLst>
          <pc:docMk/>
          <pc:sldMk cId="3506184777" sldId="277"/>
        </pc:sldMkLst>
      </pc:sldChg>
      <pc:sldChg chg="add ord">
        <pc:chgData name="Sarah Fassam" userId="S::sef@godalming.ac.uk::095f0c06-4621-4452-8b82-fed803663365" providerId="AD" clId="Web-{594ECC5A-00FE-2114-D2DE-2E4BFC71B4B9}" dt="2021-05-04T18:30:05.297" v="15"/>
        <pc:sldMkLst>
          <pc:docMk/>
          <pc:sldMk cId="2592747143" sldId="278"/>
        </pc:sldMkLst>
      </pc:sldChg>
      <pc:sldChg chg="add ord">
        <pc:chgData name="Sarah Fassam" userId="S::sef@godalming.ac.uk::095f0c06-4621-4452-8b82-fed803663365" providerId="AD" clId="Web-{594ECC5A-00FE-2114-D2DE-2E4BFC71B4B9}" dt="2021-05-04T18:54:50.191" v="20"/>
        <pc:sldMkLst>
          <pc:docMk/>
          <pc:sldMk cId="3894159197" sldId="279"/>
        </pc:sldMkLst>
      </pc:sldChg>
      <pc:sldChg chg="modSp new">
        <pc:chgData name="Sarah Fassam" userId="S::sef@godalming.ac.uk::095f0c06-4621-4452-8b82-fed803663365" providerId="AD" clId="Web-{594ECC5A-00FE-2114-D2DE-2E4BFC71B4B9}" dt="2021-05-04T18:55:16.989" v="69" actId="20577"/>
        <pc:sldMkLst>
          <pc:docMk/>
          <pc:sldMk cId="1631565263" sldId="280"/>
        </pc:sldMkLst>
        <pc:spChg chg="mod">
          <ac:chgData name="Sarah Fassam" userId="S::sef@godalming.ac.uk::095f0c06-4621-4452-8b82-fed803663365" providerId="AD" clId="Web-{594ECC5A-00FE-2114-D2DE-2E4BFC71B4B9}" dt="2021-05-04T18:55:11.785" v="64" actId="20577"/>
          <ac:spMkLst>
            <pc:docMk/>
            <pc:sldMk cId="1631565263" sldId="280"/>
            <ac:spMk id="2" creationId="{AA4F3565-F0D8-4172-9957-31683C631B9F}"/>
          </ac:spMkLst>
        </pc:spChg>
        <pc:spChg chg="mod">
          <ac:chgData name="Sarah Fassam" userId="S::sef@godalming.ac.uk::095f0c06-4621-4452-8b82-fed803663365" providerId="AD" clId="Web-{594ECC5A-00FE-2114-D2DE-2E4BFC71B4B9}" dt="2021-05-04T18:55:16.989" v="69" actId="20577"/>
          <ac:spMkLst>
            <pc:docMk/>
            <pc:sldMk cId="1631565263" sldId="280"/>
            <ac:spMk id="3" creationId="{DC668D3D-E1E7-4543-8BA6-B0298B70EE4A}"/>
          </ac:spMkLst>
        </pc:spChg>
      </pc:sldChg>
      <pc:sldMasterChg chg="add addSldLayout">
        <pc:chgData name="Sarah Fassam" userId="S::sef@godalming.ac.uk::095f0c06-4621-4452-8b82-fed803663365" providerId="AD" clId="Web-{594ECC5A-00FE-2114-D2DE-2E4BFC71B4B9}" dt="2021-05-04T18:26:00.040" v="4"/>
        <pc:sldMasterMkLst>
          <pc:docMk/>
          <pc:sldMasterMk cId="2690977804" sldId="2147483648"/>
        </pc:sldMasterMkLst>
        <pc:sldLayoutChg chg="ad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2690977804" sldId="2147483648"/>
            <pc:sldLayoutMk cId="3936313119" sldId="2147483649"/>
          </pc:sldLayoutMkLst>
        </pc:sldLayoutChg>
        <pc:sldLayoutChg chg="ad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2690977804" sldId="2147483648"/>
            <pc:sldLayoutMk cId="1877859051" sldId="2147483650"/>
          </pc:sldLayoutMkLst>
        </pc:sldLayoutChg>
        <pc:sldLayoutChg chg="ad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2690977804" sldId="2147483648"/>
            <pc:sldLayoutMk cId="392924282" sldId="2147483651"/>
          </pc:sldLayoutMkLst>
        </pc:sldLayoutChg>
        <pc:sldLayoutChg chg="ad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2690977804" sldId="2147483648"/>
            <pc:sldLayoutMk cId="3713390298" sldId="2147483652"/>
          </pc:sldLayoutMkLst>
        </pc:sldLayoutChg>
        <pc:sldLayoutChg chg="ad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2690977804" sldId="2147483648"/>
            <pc:sldLayoutMk cId="288273963" sldId="2147483653"/>
          </pc:sldLayoutMkLst>
        </pc:sldLayoutChg>
        <pc:sldLayoutChg chg="ad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2690977804" sldId="2147483648"/>
            <pc:sldLayoutMk cId="734702622" sldId="2147483654"/>
          </pc:sldLayoutMkLst>
        </pc:sldLayoutChg>
        <pc:sldLayoutChg chg="ad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2690977804" sldId="2147483648"/>
            <pc:sldLayoutMk cId="3054335056" sldId="2147483655"/>
          </pc:sldLayoutMkLst>
        </pc:sldLayoutChg>
        <pc:sldLayoutChg chg="ad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2690977804" sldId="2147483648"/>
            <pc:sldLayoutMk cId="1022624012" sldId="2147483656"/>
          </pc:sldLayoutMkLst>
        </pc:sldLayoutChg>
        <pc:sldLayoutChg chg="ad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2690977804" sldId="2147483648"/>
            <pc:sldLayoutMk cId="2706520623" sldId="2147483657"/>
          </pc:sldLayoutMkLst>
        </pc:sldLayoutChg>
        <pc:sldLayoutChg chg="ad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2690977804" sldId="2147483648"/>
            <pc:sldLayoutMk cId="2485604964" sldId="2147483658"/>
          </pc:sldLayoutMkLst>
        </pc:sldLayoutChg>
        <pc:sldLayoutChg chg="ad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2690977804" sldId="2147483648"/>
            <pc:sldLayoutMk cId="1999468382" sldId="2147483659"/>
          </pc:sldLayoutMkLst>
        </pc:sldLayoutChg>
      </pc:sldMasterChg>
      <pc:sldMasterChg chg="replId modSldLayout">
        <pc:chgData name="Sarah Fassam" userId="S::sef@godalming.ac.uk::095f0c06-4621-4452-8b82-fed803663365" providerId="AD" clId="Web-{594ECC5A-00FE-2114-D2DE-2E4BFC71B4B9}" dt="2021-05-04T18:26:00.040" v="4"/>
        <pc:sldMasterMkLst>
          <pc:docMk/>
          <pc:sldMasterMk cId="356044898" sldId="2147483660"/>
        </pc:sldMasterMkLst>
        <pc:sldLayoutChg chg="replI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356044898" sldId="2147483660"/>
            <pc:sldLayoutMk cId="3316944980" sldId="2147483661"/>
          </pc:sldLayoutMkLst>
        </pc:sldLayoutChg>
        <pc:sldLayoutChg chg="replI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356044898" sldId="2147483660"/>
            <pc:sldLayoutMk cId="2718231229" sldId="2147483662"/>
          </pc:sldLayoutMkLst>
        </pc:sldLayoutChg>
        <pc:sldLayoutChg chg="replI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356044898" sldId="2147483660"/>
            <pc:sldLayoutMk cId="2263456850" sldId="2147483663"/>
          </pc:sldLayoutMkLst>
        </pc:sldLayoutChg>
        <pc:sldLayoutChg chg="replI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356044898" sldId="2147483660"/>
            <pc:sldLayoutMk cId="2729213174" sldId="2147483664"/>
          </pc:sldLayoutMkLst>
        </pc:sldLayoutChg>
        <pc:sldLayoutChg chg="replI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356044898" sldId="2147483660"/>
            <pc:sldLayoutMk cId="4074554545" sldId="2147483665"/>
          </pc:sldLayoutMkLst>
        </pc:sldLayoutChg>
        <pc:sldLayoutChg chg="replI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356044898" sldId="2147483660"/>
            <pc:sldLayoutMk cId="1069774021" sldId="2147483666"/>
          </pc:sldLayoutMkLst>
        </pc:sldLayoutChg>
        <pc:sldLayoutChg chg="replI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356044898" sldId="2147483660"/>
            <pc:sldLayoutMk cId="2228711873" sldId="2147483667"/>
          </pc:sldLayoutMkLst>
        </pc:sldLayoutChg>
        <pc:sldLayoutChg chg="replI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356044898" sldId="2147483660"/>
            <pc:sldLayoutMk cId="2554509662" sldId="2147483668"/>
          </pc:sldLayoutMkLst>
        </pc:sldLayoutChg>
        <pc:sldLayoutChg chg="replI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356044898" sldId="2147483660"/>
            <pc:sldLayoutMk cId="2041017279" sldId="2147483669"/>
          </pc:sldLayoutMkLst>
        </pc:sldLayoutChg>
        <pc:sldLayoutChg chg="replI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356044898" sldId="2147483660"/>
            <pc:sldLayoutMk cId="1715827635" sldId="2147483670"/>
          </pc:sldLayoutMkLst>
        </pc:sldLayoutChg>
        <pc:sldLayoutChg chg="replId">
          <pc:chgData name="Sarah Fassam" userId="S::sef@godalming.ac.uk::095f0c06-4621-4452-8b82-fed803663365" providerId="AD" clId="Web-{594ECC5A-00FE-2114-D2DE-2E4BFC71B4B9}" dt="2021-05-04T18:26:00.040" v="4"/>
          <pc:sldLayoutMkLst>
            <pc:docMk/>
            <pc:sldMasterMk cId="356044898" sldId="2147483660"/>
            <pc:sldLayoutMk cId="992260357" sldId="2147483671"/>
          </pc:sldLayoutMkLst>
        </pc:sldLayoutChg>
      </pc:sldMasterChg>
    </pc:docChg>
  </pc:docChgLst>
  <pc:docChgLst>
    <pc:chgData name="Sarah Fassam" userId="S::sef@godalming.ac.uk::095f0c06-4621-4452-8b82-fed803663365" providerId="AD" clId="Web-{2473FD02-1F3F-AC2A-214B-5852BCC72319}"/>
    <pc:docChg chg="addSld modSld sldOrd">
      <pc:chgData name="Sarah Fassam" userId="S::sef@godalming.ac.uk::095f0c06-4621-4452-8b82-fed803663365" providerId="AD" clId="Web-{2473FD02-1F3F-AC2A-214B-5852BCC72319}" dt="2021-05-04T18:24:28.198" v="113"/>
      <pc:docMkLst>
        <pc:docMk/>
      </pc:docMkLst>
      <pc:sldChg chg="ord">
        <pc:chgData name="Sarah Fassam" userId="S::sef@godalming.ac.uk::095f0c06-4621-4452-8b82-fed803663365" providerId="AD" clId="Web-{2473FD02-1F3F-AC2A-214B-5852BCC72319}" dt="2021-05-04T12:05:29.018" v="1"/>
        <pc:sldMkLst>
          <pc:docMk/>
          <pc:sldMk cId="3515693803" sldId="264"/>
        </pc:sldMkLst>
      </pc:sldChg>
      <pc:sldChg chg="addSp delSp modSp new ord">
        <pc:chgData name="Sarah Fassam" userId="S::sef@godalming.ac.uk::095f0c06-4621-4452-8b82-fed803663365" providerId="AD" clId="Web-{2473FD02-1F3F-AC2A-214B-5852BCC72319}" dt="2021-05-04T18:24:28.198" v="113"/>
        <pc:sldMkLst>
          <pc:docMk/>
          <pc:sldMk cId="2816984831" sldId="270"/>
        </pc:sldMkLst>
        <pc:spChg chg="mod">
          <ac:chgData name="Sarah Fassam" userId="S::sef@godalming.ac.uk::095f0c06-4621-4452-8b82-fed803663365" providerId="AD" clId="Web-{2473FD02-1F3F-AC2A-214B-5852BCC72319}" dt="2021-05-04T12:06:07.974" v="33" actId="20577"/>
          <ac:spMkLst>
            <pc:docMk/>
            <pc:sldMk cId="2816984831" sldId="270"/>
            <ac:spMk id="2" creationId="{ED093E6D-8B47-4018-A541-BC68F39CCFB1}"/>
          </ac:spMkLst>
        </pc:spChg>
        <pc:spChg chg="mod">
          <ac:chgData name="Sarah Fassam" userId="S::sef@godalming.ac.uk::095f0c06-4621-4452-8b82-fed803663365" providerId="AD" clId="Web-{2473FD02-1F3F-AC2A-214B-5852BCC72319}" dt="2021-05-04T15:20:54.173" v="102" actId="20577"/>
          <ac:spMkLst>
            <pc:docMk/>
            <pc:sldMk cId="2816984831" sldId="270"/>
            <ac:spMk id="3" creationId="{9EE30B2E-DB3B-4E4B-8A6F-E27F31D014C3}"/>
          </ac:spMkLst>
        </pc:spChg>
        <pc:spChg chg="add del mod">
          <ac:chgData name="Sarah Fassam" userId="S::sef@godalming.ac.uk::095f0c06-4621-4452-8b82-fed803663365" providerId="AD" clId="Web-{2473FD02-1F3F-AC2A-214B-5852BCC72319}" dt="2021-05-04T18:24:28.198" v="113"/>
          <ac:spMkLst>
            <pc:docMk/>
            <pc:sldMk cId="2816984831" sldId="270"/>
            <ac:spMk id="4" creationId="{A117F30D-DD7E-43BD-AD61-C3D948A1A145}"/>
          </ac:spMkLst>
        </pc:spChg>
      </pc:sldChg>
      <pc:sldChg chg="modSp new">
        <pc:chgData name="Sarah Fassam" userId="S::sef@godalming.ac.uk::095f0c06-4621-4452-8b82-fed803663365" providerId="AD" clId="Web-{2473FD02-1F3F-AC2A-214B-5852BCC72319}" dt="2021-05-04T18:17:58.984" v="110" actId="20577"/>
        <pc:sldMkLst>
          <pc:docMk/>
          <pc:sldMk cId="1180516243" sldId="271"/>
        </pc:sldMkLst>
        <pc:spChg chg="mod">
          <ac:chgData name="Sarah Fassam" userId="S::sef@godalming.ac.uk::095f0c06-4621-4452-8b82-fed803663365" providerId="AD" clId="Web-{2473FD02-1F3F-AC2A-214B-5852BCC72319}" dt="2021-05-04T18:17:55.421" v="108" actId="20577"/>
          <ac:spMkLst>
            <pc:docMk/>
            <pc:sldMk cId="1180516243" sldId="271"/>
            <ac:spMk id="2" creationId="{2825001C-97B4-41D0-880F-02E97A2552D4}"/>
          </ac:spMkLst>
        </pc:spChg>
        <pc:spChg chg="mod">
          <ac:chgData name="Sarah Fassam" userId="S::sef@godalming.ac.uk::095f0c06-4621-4452-8b82-fed803663365" providerId="AD" clId="Web-{2473FD02-1F3F-AC2A-214B-5852BCC72319}" dt="2021-05-04T18:17:58.984" v="110" actId="20577"/>
          <ac:spMkLst>
            <pc:docMk/>
            <pc:sldMk cId="1180516243" sldId="271"/>
            <ac:spMk id="3" creationId="{DFEFFB7A-FC0B-4A6B-8119-727063DCB5DF}"/>
          </ac:spMkLst>
        </pc:spChg>
      </pc:sldChg>
    </pc:docChg>
  </pc:docChgLst>
  <pc:docChgLst>
    <pc:chgData name="Sarah Fassam" userId="S::sef@godalming.ac.uk::095f0c06-4621-4452-8b82-fed803663365" providerId="AD" clId="Web-{C78068EB-4B80-3572-DF75-8A5B33727E6F}"/>
    <pc:docChg chg="addSld delSld modSld sldOrd">
      <pc:chgData name="Sarah Fassam" userId="S::sef@godalming.ac.uk::095f0c06-4621-4452-8b82-fed803663365" providerId="AD" clId="Web-{C78068EB-4B80-3572-DF75-8A5B33727E6F}" dt="2021-04-30T10:54:29.491" v="839" actId="20577"/>
      <pc:docMkLst>
        <pc:docMk/>
      </pc:docMkLst>
      <pc:sldChg chg="addSp modSp">
        <pc:chgData name="Sarah Fassam" userId="S::sef@godalming.ac.uk::095f0c06-4621-4452-8b82-fed803663365" providerId="AD" clId="Web-{C78068EB-4B80-3572-DF75-8A5B33727E6F}" dt="2021-04-30T10:41:29.112" v="312"/>
        <pc:sldMkLst>
          <pc:docMk/>
          <pc:sldMk cId="4217962326" sldId="259"/>
        </pc:sldMkLst>
        <pc:spChg chg="mod">
          <ac:chgData name="Sarah Fassam" userId="S::sef@godalming.ac.uk::095f0c06-4621-4452-8b82-fed803663365" providerId="AD" clId="Web-{C78068EB-4B80-3572-DF75-8A5B33727E6F}" dt="2021-04-30T10:41:01.331" v="268" actId="20577"/>
          <ac:spMkLst>
            <pc:docMk/>
            <pc:sldMk cId="4217962326" sldId="259"/>
            <ac:spMk id="3" creationId="{00000000-0000-0000-0000-000000000000}"/>
          </ac:spMkLst>
        </pc:spChg>
        <pc:graphicFrameChg chg="add mod modGraphic">
          <ac:chgData name="Sarah Fassam" userId="S::sef@godalming.ac.uk::095f0c06-4621-4452-8b82-fed803663365" providerId="AD" clId="Web-{C78068EB-4B80-3572-DF75-8A5B33727E6F}" dt="2021-04-30T10:41:29.112" v="312"/>
          <ac:graphicFrameMkLst>
            <pc:docMk/>
            <pc:sldMk cId="4217962326" sldId="259"/>
            <ac:graphicFrameMk id="4" creationId="{2985BA31-2A95-4A41-BAE1-717E39122D32}"/>
          </ac:graphicFrameMkLst>
        </pc:graphicFrameChg>
      </pc:sldChg>
      <pc:sldChg chg="modSp">
        <pc:chgData name="Sarah Fassam" userId="S::sef@godalming.ac.uk::095f0c06-4621-4452-8b82-fed803663365" providerId="AD" clId="Web-{C78068EB-4B80-3572-DF75-8A5B33727E6F}" dt="2021-04-30T10:43:58.554" v="372" actId="20577"/>
        <pc:sldMkLst>
          <pc:docMk/>
          <pc:sldMk cId="2240844366" sldId="260"/>
        </pc:sldMkLst>
        <pc:spChg chg="mod">
          <ac:chgData name="Sarah Fassam" userId="S::sef@godalming.ac.uk::095f0c06-4621-4452-8b82-fed803663365" providerId="AD" clId="Web-{C78068EB-4B80-3572-DF75-8A5B33727E6F}" dt="2021-04-30T10:43:58.554" v="372" actId="20577"/>
          <ac:spMkLst>
            <pc:docMk/>
            <pc:sldMk cId="2240844366" sldId="260"/>
            <ac:spMk id="3" creationId="{00000000-0000-0000-0000-000000000000}"/>
          </ac:spMkLst>
        </pc:spChg>
      </pc:sldChg>
      <pc:sldChg chg="modSp">
        <pc:chgData name="Sarah Fassam" userId="S::sef@godalming.ac.uk::095f0c06-4621-4452-8b82-fed803663365" providerId="AD" clId="Web-{C78068EB-4B80-3572-DF75-8A5B33727E6F}" dt="2021-04-30T10:50:03.688" v="662" actId="20577"/>
        <pc:sldMkLst>
          <pc:docMk/>
          <pc:sldMk cId="3340818023" sldId="261"/>
        </pc:sldMkLst>
        <pc:spChg chg="mod">
          <ac:chgData name="Sarah Fassam" userId="S::sef@godalming.ac.uk::095f0c06-4621-4452-8b82-fed803663365" providerId="AD" clId="Web-{C78068EB-4B80-3572-DF75-8A5B33727E6F}" dt="2021-04-30T10:50:03.688" v="662" actId="20577"/>
          <ac:spMkLst>
            <pc:docMk/>
            <pc:sldMk cId="3340818023" sldId="261"/>
            <ac:spMk id="3" creationId="{00000000-0000-0000-0000-000000000000}"/>
          </ac:spMkLst>
        </pc:spChg>
      </pc:sldChg>
      <pc:sldChg chg="modSp ord">
        <pc:chgData name="Sarah Fassam" userId="S::sef@godalming.ac.uk::095f0c06-4621-4452-8b82-fed803663365" providerId="AD" clId="Web-{C78068EB-4B80-3572-DF75-8A5B33727E6F}" dt="2021-04-30T10:44:30.242" v="375" actId="20577"/>
        <pc:sldMkLst>
          <pc:docMk/>
          <pc:sldMk cId="3224804548" sldId="262"/>
        </pc:sldMkLst>
        <pc:spChg chg="mod">
          <ac:chgData name="Sarah Fassam" userId="S::sef@godalming.ac.uk::095f0c06-4621-4452-8b82-fed803663365" providerId="AD" clId="Web-{C78068EB-4B80-3572-DF75-8A5B33727E6F}" dt="2021-04-30T10:44:30.242" v="375" actId="20577"/>
          <ac:spMkLst>
            <pc:docMk/>
            <pc:sldMk cId="3224804548" sldId="262"/>
            <ac:spMk id="3" creationId="{00000000-0000-0000-0000-000000000000}"/>
          </ac:spMkLst>
        </pc:spChg>
      </pc:sldChg>
      <pc:sldChg chg="modSp">
        <pc:chgData name="Sarah Fassam" userId="S::sef@godalming.ac.uk::095f0c06-4621-4452-8b82-fed803663365" providerId="AD" clId="Web-{C78068EB-4B80-3572-DF75-8A5B33727E6F}" dt="2021-04-30T10:52:23.597" v="757" actId="20577"/>
        <pc:sldMkLst>
          <pc:docMk/>
          <pc:sldMk cId="3515693803" sldId="264"/>
        </pc:sldMkLst>
        <pc:spChg chg="mod">
          <ac:chgData name="Sarah Fassam" userId="S::sef@godalming.ac.uk::095f0c06-4621-4452-8b82-fed803663365" providerId="AD" clId="Web-{C78068EB-4B80-3572-DF75-8A5B33727E6F}" dt="2021-04-30T10:52:23.597" v="757" actId="20577"/>
          <ac:spMkLst>
            <pc:docMk/>
            <pc:sldMk cId="3515693803" sldId="264"/>
            <ac:spMk id="2" creationId="{00000000-0000-0000-0000-000000000000}"/>
          </ac:spMkLst>
        </pc:spChg>
      </pc:sldChg>
      <pc:sldChg chg="modSp">
        <pc:chgData name="Sarah Fassam" userId="S::sef@godalming.ac.uk::095f0c06-4621-4452-8b82-fed803663365" providerId="AD" clId="Web-{C78068EB-4B80-3572-DF75-8A5B33727E6F}" dt="2021-04-30T10:38:24.202" v="102" actId="20577"/>
        <pc:sldMkLst>
          <pc:docMk/>
          <pc:sldMk cId="2172411488" sldId="266"/>
        </pc:sldMkLst>
        <pc:spChg chg="mod">
          <ac:chgData name="Sarah Fassam" userId="S::sef@godalming.ac.uk::095f0c06-4621-4452-8b82-fed803663365" providerId="AD" clId="Web-{C78068EB-4B80-3572-DF75-8A5B33727E6F}" dt="2021-04-30T10:36:09.198" v="25" actId="20577"/>
          <ac:spMkLst>
            <pc:docMk/>
            <pc:sldMk cId="2172411488" sldId="266"/>
            <ac:spMk id="2" creationId="{00000000-0000-0000-0000-000000000000}"/>
          </ac:spMkLst>
        </pc:spChg>
        <pc:spChg chg="mod">
          <ac:chgData name="Sarah Fassam" userId="S::sef@godalming.ac.uk::095f0c06-4621-4452-8b82-fed803663365" providerId="AD" clId="Web-{C78068EB-4B80-3572-DF75-8A5B33727E6F}" dt="2021-04-30T10:38:24.202" v="102" actId="20577"/>
          <ac:spMkLst>
            <pc:docMk/>
            <pc:sldMk cId="2172411488" sldId="266"/>
            <ac:spMk id="3" creationId="{00000000-0000-0000-0000-000000000000}"/>
          </ac:spMkLst>
        </pc:spChg>
      </pc:sldChg>
      <pc:sldChg chg="modSp">
        <pc:chgData name="Sarah Fassam" userId="S::sef@godalming.ac.uk::095f0c06-4621-4452-8b82-fed803663365" providerId="AD" clId="Web-{C78068EB-4B80-3572-DF75-8A5B33727E6F}" dt="2021-04-30T10:39:52.001" v="153" actId="20577"/>
        <pc:sldMkLst>
          <pc:docMk/>
          <pc:sldMk cId="3502727473" sldId="267"/>
        </pc:sldMkLst>
        <pc:spChg chg="mod">
          <ac:chgData name="Sarah Fassam" userId="S::sef@godalming.ac.uk::095f0c06-4621-4452-8b82-fed803663365" providerId="AD" clId="Web-{C78068EB-4B80-3572-DF75-8A5B33727E6F}" dt="2021-04-30T10:39:52.001" v="153" actId="20577"/>
          <ac:spMkLst>
            <pc:docMk/>
            <pc:sldMk cId="3502727473" sldId="267"/>
            <ac:spMk id="2" creationId="{00000000-0000-0000-0000-000000000000}"/>
          </ac:spMkLst>
        </pc:spChg>
      </pc:sldChg>
      <pc:sldChg chg="new del">
        <pc:chgData name="Sarah Fassam" userId="S::sef@godalming.ac.uk::095f0c06-4621-4452-8b82-fed803663365" providerId="AD" clId="Web-{C78068EB-4B80-3572-DF75-8A5B33727E6F}" dt="2021-04-30T10:37:19.263" v="37"/>
        <pc:sldMkLst>
          <pc:docMk/>
          <pc:sldMk cId="42094345" sldId="269"/>
        </pc:sldMkLst>
      </pc:sldChg>
      <pc:sldChg chg="add del ord">
        <pc:chgData name="Sarah Fassam" userId="S::sef@godalming.ac.uk::095f0c06-4621-4452-8b82-fed803663365" providerId="AD" clId="Web-{C78068EB-4B80-3572-DF75-8A5B33727E6F}" dt="2021-04-30T10:37:46.076" v="40"/>
        <pc:sldMkLst>
          <pc:docMk/>
          <pc:sldMk cId="1505234610" sldId="269"/>
        </pc:sldMkLst>
      </pc:sldChg>
      <pc:sldChg chg="new del">
        <pc:chgData name="Sarah Fassam" userId="S::sef@godalming.ac.uk::095f0c06-4621-4452-8b82-fed803663365" providerId="AD" clId="Web-{C78068EB-4B80-3572-DF75-8A5B33727E6F}" dt="2021-04-30T10:39:54.829" v="154"/>
        <pc:sldMkLst>
          <pc:docMk/>
          <pc:sldMk cId="3742883759" sldId="269"/>
        </pc:sldMkLst>
      </pc:sldChg>
      <pc:sldChg chg="modSp new">
        <pc:chgData name="Sarah Fassam" userId="S::sef@godalming.ac.uk::095f0c06-4621-4452-8b82-fed803663365" providerId="AD" clId="Web-{C78068EB-4B80-3572-DF75-8A5B33727E6F}" dt="2021-04-30T10:54:29.491" v="839" actId="20577"/>
        <pc:sldMkLst>
          <pc:docMk/>
          <pc:sldMk cId="4227892167" sldId="269"/>
        </pc:sldMkLst>
        <pc:spChg chg="mod">
          <ac:chgData name="Sarah Fassam" userId="S::sef@godalming.ac.uk::095f0c06-4621-4452-8b82-fed803663365" providerId="AD" clId="Web-{C78068EB-4B80-3572-DF75-8A5B33727E6F}" dt="2021-04-30T10:50:56.408" v="666" actId="20577"/>
          <ac:spMkLst>
            <pc:docMk/>
            <pc:sldMk cId="4227892167" sldId="269"/>
            <ac:spMk id="2" creationId="{2151F0C7-6DE5-4A91-9F98-EBA94457B8E9}"/>
          </ac:spMkLst>
        </pc:spChg>
        <pc:spChg chg="mod">
          <ac:chgData name="Sarah Fassam" userId="S::sef@godalming.ac.uk::095f0c06-4621-4452-8b82-fed803663365" providerId="AD" clId="Web-{C78068EB-4B80-3572-DF75-8A5B33727E6F}" dt="2021-04-30T10:54:29.491" v="839" actId="20577"/>
          <ac:spMkLst>
            <pc:docMk/>
            <pc:sldMk cId="4227892167" sldId="269"/>
            <ac:spMk id="3" creationId="{34FED5FE-9F57-43FF-9E41-42FDB65090F0}"/>
          </ac:spMkLst>
        </pc:spChg>
      </pc:sldChg>
      <pc:sldChg chg="add del replId">
        <pc:chgData name="Sarah Fassam" userId="S::sef@godalming.ac.uk::095f0c06-4621-4452-8b82-fed803663365" providerId="AD" clId="Web-{C78068EB-4B80-3572-DF75-8A5B33727E6F}" dt="2021-04-30T10:37:16.544" v="36"/>
        <pc:sldMkLst>
          <pc:docMk/>
          <pc:sldMk cId="3889207079" sldId="27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6A522-FEE1-4878-B269-13C4D3C4B9EE}" type="doc">
      <dgm:prSet loTypeId="urn:microsoft.com/office/officeart/2005/8/layout/list1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4BF2AD5-52AD-4043-9C84-CAB32C9674A6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Comic Sans MS" panose="030F0702030302020204" pitchFamily="66" charset="0"/>
            </a:rPr>
            <a:t>Moynihan (1965)</a:t>
          </a:r>
        </a:p>
      </dgm:t>
    </dgm:pt>
    <dgm:pt modelId="{EC33F59E-C33A-4B8D-AC03-59CF7C3489F7}" type="parTrans" cxnId="{335F140B-3867-4F8C-8B29-C95EB26CFCA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67A52C2-25DE-4996-AF2B-49E777FBBCAC}" type="sibTrans" cxnId="{335F140B-3867-4F8C-8B29-C95EB26CFCAA}">
      <dgm:prSet/>
      <dgm:spPr/>
      <dgm:t>
        <a:bodyPr/>
        <a:lstStyle/>
        <a:p>
          <a:endParaRPr lang="en-U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06E3400-393F-479D-8F21-AE1776EBC372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Comic Sans MS" panose="030F0702030302020204" pitchFamily="66" charset="0"/>
            </a:rPr>
            <a:t>Single mothers</a:t>
          </a:r>
        </a:p>
      </dgm:t>
    </dgm:pt>
    <dgm:pt modelId="{830CF0D2-CDEB-49AA-82B8-5DE593EFEFDF}" type="parTrans" cxnId="{2D3E5AA1-BCA1-4B09-A34B-510DBB37B9D6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D8BAF70-6FFB-4290-9505-DA5F97C84E1A}" type="sibTrans" cxnId="{2D3E5AA1-BCA1-4B09-A34B-510DBB37B9D6}">
      <dgm:prSet/>
      <dgm:spPr/>
      <dgm:t>
        <a:bodyPr/>
        <a:lstStyle/>
        <a:p>
          <a:endParaRPr lang="en-U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A977BDB-5C0F-484B-B5CF-BA7E841A1CBA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Comic Sans MS" panose="030F0702030302020204" pitchFamily="66" charset="0"/>
            </a:rPr>
            <a:t>No work/low paid work</a:t>
          </a:r>
        </a:p>
      </dgm:t>
    </dgm:pt>
    <dgm:pt modelId="{73EE6A42-6999-4E0F-9DA0-D2059D93546F}" type="parTrans" cxnId="{3FD4E66E-1E1D-4D6E-87B8-DFC185B5FDED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5068C30-043E-47CD-A4B2-DFD9DC0AE4B9}" type="sibTrans" cxnId="{3FD4E66E-1E1D-4D6E-87B8-DFC185B5FDED}">
      <dgm:prSet/>
      <dgm:spPr/>
      <dgm:t>
        <a:bodyPr/>
        <a:lstStyle/>
        <a:p>
          <a:endParaRPr lang="en-U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DCFD1C2-0C02-41DF-9E86-EB0945147732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Comic Sans MS" panose="030F0702030302020204" pitchFamily="66" charset="0"/>
            </a:rPr>
            <a:t>No male role model</a:t>
          </a:r>
        </a:p>
      </dgm:t>
    </dgm:pt>
    <dgm:pt modelId="{9B63017C-BF85-4F32-94F2-EED6E732A0DE}" type="parTrans" cxnId="{727AE4A3-671A-4D56-B5E7-12EF7124231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76B8643-33FE-42E1-9A04-F105F19261FE}" type="sibTrans" cxnId="{727AE4A3-671A-4D56-B5E7-12EF7124231E}">
      <dgm:prSet/>
      <dgm:spPr/>
      <dgm:t>
        <a:bodyPr/>
        <a:lstStyle/>
        <a:p>
          <a:endParaRPr lang="en-U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778A6D2-C80C-4C31-B204-0C18E42BB04F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Comic Sans MS" panose="030F0702030302020204" pitchFamily="66" charset="0"/>
            </a:rPr>
            <a:t>Inadequate socialisation</a:t>
          </a:r>
        </a:p>
      </dgm:t>
    </dgm:pt>
    <dgm:pt modelId="{7EA34C75-A7B6-482A-9300-21347D935EA6}" type="parTrans" cxnId="{A3733958-35C3-4C6F-9D98-654EDFDBBA1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AF2618B9-0C49-402C-B93F-8B2B6674A120}" type="sibTrans" cxnId="{A3733958-35C3-4C6F-9D98-654EDFDBBA13}">
      <dgm:prSet/>
      <dgm:spPr/>
      <dgm:t>
        <a:bodyPr/>
        <a:lstStyle/>
        <a:p>
          <a:endParaRPr lang="en-U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CD541D2-82AD-49A2-BCFC-CE4E821A0EA5}" type="pres">
      <dgm:prSet presAssocID="{06E6A522-FEE1-4878-B269-13C4D3C4B9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4398A1-4190-4406-A5E4-28D2FD79A92C}" type="pres">
      <dgm:prSet presAssocID="{84BF2AD5-52AD-4043-9C84-CAB32C9674A6}" presName="parentLin" presStyleCnt="0"/>
      <dgm:spPr/>
    </dgm:pt>
    <dgm:pt modelId="{A51440C6-8061-4857-9E1A-44E0ACA159C6}" type="pres">
      <dgm:prSet presAssocID="{84BF2AD5-52AD-4043-9C84-CAB32C9674A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8133A6E-FC75-4775-A958-DFCDF5873A03}" type="pres">
      <dgm:prSet presAssocID="{84BF2AD5-52AD-4043-9C84-CAB32C9674A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3F81D-04CE-47F3-A7C2-275B263DEB93}" type="pres">
      <dgm:prSet presAssocID="{84BF2AD5-52AD-4043-9C84-CAB32C9674A6}" presName="negativeSpace" presStyleCnt="0"/>
      <dgm:spPr/>
    </dgm:pt>
    <dgm:pt modelId="{1A7370F2-C4A8-45BB-977A-FCF61F9A186B}" type="pres">
      <dgm:prSet presAssocID="{84BF2AD5-52AD-4043-9C84-CAB32C9674A6}" presName="childText" presStyleLbl="conFgAcc1" presStyleIdx="0" presStyleCnt="5">
        <dgm:presLayoutVars>
          <dgm:bulletEnabled val="1"/>
        </dgm:presLayoutVars>
      </dgm:prSet>
      <dgm:spPr/>
    </dgm:pt>
    <dgm:pt modelId="{B9056EB2-E344-4B32-A306-7DB06DA614EB}" type="pres">
      <dgm:prSet presAssocID="{267A52C2-25DE-4996-AF2B-49E777FBBCAC}" presName="spaceBetweenRectangles" presStyleCnt="0"/>
      <dgm:spPr/>
    </dgm:pt>
    <dgm:pt modelId="{A8A3B59F-5461-47E7-A464-BE301882466B}" type="pres">
      <dgm:prSet presAssocID="{606E3400-393F-479D-8F21-AE1776EBC372}" presName="parentLin" presStyleCnt="0"/>
      <dgm:spPr/>
    </dgm:pt>
    <dgm:pt modelId="{6E8E9E8D-15E6-48F1-B3DF-0F083F36EEA7}" type="pres">
      <dgm:prSet presAssocID="{606E3400-393F-479D-8F21-AE1776EBC37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EA3BFC3-9357-4982-A35F-05EBDA299E40}" type="pres">
      <dgm:prSet presAssocID="{606E3400-393F-479D-8F21-AE1776EBC37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BFA5D-BB13-42CA-B6DD-702421D6308B}" type="pres">
      <dgm:prSet presAssocID="{606E3400-393F-479D-8F21-AE1776EBC372}" presName="negativeSpace" presStyleCnt="0"/>
      <dgm:spPr/>
    </dgm:pt>
    <dgm:pt modelId="{733FF639-C857-4363-9522-CF7DFA97F259}" type="pres">
      <dgm:prSet presAssocID="{606E3400-393F-479D-8F21-AE1776EBC372}" presName="childText" presStyleLbl="conFgAcc1" presStyleIdx="1" presStyleCnt="5">
        <dgm:presLayoutVars>
          <dgm:bulletEnabled val="1"/>
        </dgm:presLayoutVars>
      </dgm:prSet>
      <dgm:spPr/>
    </dgm:pt>
    <dgm:pt modelId="{AA69DFFE-3426-4F1F-8602-9F31A9D7E814}" type="pres">
      <dgm:prSet presAssocID="{6D8BAF70-6FFB-4290-9505-DA5F97C84E1A}" presName="spaceBetweenRectangles" presStyleCnt="0"/>
      <dgm:spPr/>
    </dgm:pt>
    <dgm:pt modelId="{2678FFCF-ED39-479F-9D15-209E05BF9901}" type="pres">
      <dgm:prSet presAssocID="{1A977BDB-5C0F-484B-B5CF-BA7E841A1CBA}" presName="parentLin" presStyleCnt="0"/>
      <dgm:spPr/>
    </dgm:pt>
    <dgm:pt modelId="{75795169-49F1-45F0-9F31-2518F37A2338}" type="pres">
      <dgm:prSet presAssocID="{1A977BDB-5C0F-484B-B5CF-BA7E841A1CBA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99D0AF36-418E-451A-B6F1-CA62928ED878}" type="pres">
      <dgm:prSet presAssocID="{1A977BDB-5C0F-484B-B5CF-BA7E841A1CB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99798-4F37-4C8D-BB23-0445FCA3F3A4}" type="pres">
      <dgm:prSet presAssocID="{1A977BDB-5C0F-484B-B5CF-BA7E841A1CBA}" presName="negativeSpace" presStyleCnt="0"/>
      <dgm:spPr/>
    </dgm:pt>
    <dgm:pt modelId="{4FBA636B-820A-4262-9A49-CB31F123F68B}" type="pres">
      <dgm:prSet presAssocID="{1A977BDB-5C0F-484B-B5CF-BA7E841A1CBA}" presName="childText" presStyleLbl="conFgAcc1" presStyleIdx="2" presStyleCnt="5">
        <dgm:presLayoutVars>
          <dgm:bulletEnabled val="1"/>
        </dgm:presLayoutVars>
      </dgm:prSet>
      <dgm:spPr/>
    </dgm:pt>
    <dgm:pt modelId="{96235F60-C663-4EF2-B641-DC17175916C2}" type="pres">
      <dgm:prSet presAssocID="{C5068C30-043E-47CD-A4B2-DFD9DC0AE4B9}" presName="spaceBetweenRectangles" presStyleCnt="0"/>
      <dgm:spPr/>
    </dgm:pt>
    <dgm:pt modelId="{797BB92B-9D90-44FE-91B0-21D22EA31715}" type="pres">
      <dgm:prSet presAssocID="{0DCFD1C2-0C02-41DF-9E86-EB0945147732}" presName="parentLin" presStyleCnt="0"/>
      <dgm:spPr/>
    </dgm:pt>
    <dgm:pt modelId="{B142F8E4-144C-4FB5-BC5D-F51873EEFA85}" type="pres">
      <dgm:prSet presAssocID="{0DCFD1C2-0C02-41DF-9E86-EB0945147732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FA59341C-28E4-4AE5-AF5D-CDAB6FA8E127}" type="pres">
      <dgm:prSet presAssocID="{0DCFD1C2-0C02-41DF-9E86-EB094514773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2725C-79FF-41D7-91C9-5A6FA1E0DFF3}" type="pres">
      <dgm:prSet presAssocID="{0DCFD1C2-0C02-41DF-9E86-EB0945147732}" presName="negativeSpace" presStyleCnt="0"/>
      <dgm:spPr/>
    </dgm:pt>
    <dgm:pt modelId="{39D6A80F-7227-44BD-B07E-9D31AA953A3A}" type="pres">
      <dgm:prSet presAssocID="{0DCFD1C2-0C02-41DF-9E86-EB0945147732}" presName="childText" presStyleLbl="conFgAcc1" presStyleIdx="3" presStyleCnt="5">
        <dgm:presLayoutVars>
          <dgm:bulletEnabled val="1"/>
        </dgm:presLayoutVars>
      </dgm:prSet>
      <dgm:spPr/>
    </dgm:pt>
    <dgm:pt modelId="{C55F952F-B446-43DA-89D7-ACF2D58F64D9}" type="pres">
      <dgm:prSet presAssocID="{876B8643-33FE-42E1-9A04-F105F19261FE}" presName="spaceBetweenRectangles" presStyleCnt="0"/>
      <dgm:spPr/>
    </dgm:pt>
    <dgm:pt modelId="{8C6195E2-E2A1-454B-8929-D266AB07DED8}" type="pres">
      <dgm:prSet presAssocID="{0778A6D2-C80C-4C31-B204-0C18E42BB04F}" presName="parentLin" presStyleCnt="0"/>
      <dgm:spPr/>
    </dgm:pt>
    <dgm:pt modelId="{92C3D334-4115-403B-A7A7-C3252FAB5AE4}" type="pres">
      <dgm:prSet presAssocID="{0778A6D2-C80C-4C31-B204-0C18E42BB04F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D9114EDB-5A03-41CF-8DA7-A2380A02E087}" type="pres">
      <dgm:prSet presAssocID="{0778A6D2-C80C-4C31-B204-0C18E42BB04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1ED1F-F42E-47D8-9598-CBB9A0445B38}" type="pres">
      <dgm:prSet presAssocID="{0778A6D2-C80C-4C31-B204-0C18E42BB04F}" presName="negativeSpace" presStyleCnt="0"/>
      <dgm:spPr/>
    </dgm:pt>
    <dgm:pt modelId="{C3C96538-A77B-4543-808E-537025382273}" type="pres">
      <dgm:prSet presAssocID="{0778A6D2-C80C-4C31-B204-0C18E42BB04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B84F253-9850-48B9-AE2F-46B42919FCAE}" type="presOf" srcId="{606E3400-393F-479D-8F21-AE1776EBC372}" destId="{1EA3BFC3-9357-4982-A35F-05EBDA299E40}" srcOrd="1" destOrd="0" presId="urn:microsoft.com/office/officeart/2005/8/layout/list1"/>
    <dgm:cxn modelId="{727AE4A3-671A-4D56-B5E7-12EF7124231E}" srcId="{06E6A522-FEE1-4878-B269-13C4D3C4B9EE}" destId="{0DCFD1C2-0C02-41DF-9E86-EB0945147732}" srcOrd="3" destOrd="0" parTransId="{9B63017C-BF85-4F32-94F2-EED6E732A0DE}" sibTransId="{876B8643-33FE-42E1-9A04-F105F19261FE}"/>
    <dgm:cxn modelId="{BB293BB1-2572-4526-ABEF-A0AFD2668642}" type="presOf" srcId="{0DCFD1C2-0C02-41DF-9E86-EB0945147732}" destId="{FA59341C-28E4-4AE5-AF5D-CDAB6FA8E127}" srcOrd="1" destOrd="0" presId="urn:microsoft.com/office/officeart/2005/8/layout/list1"/>
    <dgm:cxn modelId="{C99B56E7-4E18-4FD4-8ADE-7989BDB47270}" type="presOf" srcId="{06E6A522-FEE1-4878-B269-13C4D3C4B9EE}" destId="{DCD541D2-82AD-49A2-BCFC-CE4E821A0EA5}" srcOrd="0" destOrd="0" presId="urn:microsoft.com/office/officeart/2005/8/layout/list1"/>
    <dgm:cxn modelId="{68C4A80F-8012-4D39-862D-4BD0A898155D}" type="presOf" srcId="{1A977BDB-5C0F-484B-B5CF-BA7E841A1CBA}" destId="{99D0AF36-418E-451A-B6F1-CA62928ED878}" srcOrd="1" destOrd="0" presId="urn:microsoft.com/office/officeart/2005/8/layout/list1"/>
    <dgm:cxn modelId="{F2B5B98E-4747-4F54-93EB-628AD3F0BC27}" type="presOf" srcId="{84BF2AD5-52AD-4043-9C84-CAB32C9674A6}" destId="{A51440C6-8061-4857-9E1A-44E0ACA159C6}" srcOrd="0" destOrd="0" presId="urn:microsoft.com/office/officeart/2005/8/layout/list1"/>
    <dgm:cxn modelId="{309CE74D-1289-41CB-A43F-3FA9CD648A89}" type="presOf" srcId="{0778A6D2-C80C-4C31-B204-0C18E42BB04F}" destId="{92C3D334-4115-403B-A7A7-C3252FAB5AE4}" srcOrd="0" destOrd="0" presId="urn:microsoft.com/office/officeart/2005/8/layout/list1"/>
    <dgm:cxn modelId="{335F140B-3867-4F8C-8B29-C95EB26CFCAA}" srcId="{06E6A522-FEE1-4878-B269-13C4D3C4B9EE}" destId="{84BF2AD5-52AD-4043-9C84-CAB32C9674A6}" srcOrd="0" destOrd="0" parTransId="{EC33F59E-C33A-4B8D-AC03-59CF7C3489F7}" sibTransId="{267A52C2-25DE-4996-AF2B-49E777FBBCAC}"/>
    <dgm:cxn modelId="{482F0222-F47E-42F3-8E29-CE1FCDDB6539}" type="presOf" srcId="{606E3400-393F-479D-8F21-AE1776EBC372}" destId="{6E8E9E8D-15E6-48F1-B3DF-0F083F36EEA7}" srcOrd="0" destOrd="0" presId="urn:microsoft.com/office/officeart/2005/8/layout/list1"/>
    <dgm:cxn modelId="{A3733958-35C3-4C6F-9D98-654EDFDBBA13}" srcId="{06E6A522-FEE1-4878-B269-13C4D3C4B9EE}" destId="{0778A6D2-C80C-4C31-B204-0C18E42BB04F}" srcOrd="4" destOrd="0" parTransId="{7EA34C75-A7B6-482A-9300-21347D935EA6}" sibTransId="{AF2618B9-0C49-402C-B93F-8B2B6674A120}"/>
    <dgm:cxn modelId="{D7AE9E53-5F4C-403E-9B3A-4A3A9741B032}" type="presOf" srcId="{0DCFD1C2-0C02-41DF-9E86-EB0945147732}" destId="{B142F8E4-144C-4FB5-BC5D-F51873EEFA85}" srcOrd="0" destOrd="0" presId="urn:microsoft.com/office/officeart/2005/8/layout/list1"/>
    <dgm:cxn modelId="{20FD2D0C-640D-48FF-8A0A-3295B00CAFC9}" type="presOf" srcId="{1A977BDB-5C0F-484B-B5CF-BA7E841A1CBA}" destId="{75795169-49F1-45F0-9F31-2518F37A2338}" srcOrd="0" destOrd="0" presId="urn:microsoft.com/office/officeart/2005/8/layout/list1"/>
    <dgm:cxn modelId="{8F4F01B1-875C-41B3-959C-440F286B8A05}" type="presOf" srcId="{0778A6D2-C80C-4C31-B204-0C18E42BB04F}" destId="{D9114EDB-5A03-41CF-8DA7-A2380A02E087}" srcOrd="1" destOrd="0" presId="urn:microsoft.com/office/officeart/2005/8/layout/list1"/>
    <dgm:cxn modelId="{3FD4E66E-1E1D-4D6E-87B8-DFC185B5FDED}" srcId="{06E6A522-FEE1-4878-B269-13C4D3C4B9EE}" destId="{1A977BDB-5C0F-484B-B5CF-BA7E841A1CBA}" srcOrd="2" destOrd="0" parTransId="{73EE6A42-6999-4E0F-9DA0-D2059D93546F}" sibTransId="{C5068C30-043E-47CD-A4B2-DFD9DC0AE4B9}"/>
    <dgm:cxn modelId="{0F38ADC2-1727-4DAB-9B68-7EA20908D4AE}" type="presOf" srcId="{84BF2AD5-52AD-4043-9C84-CAB32C9674A6}" destId="{C8133A6E-FC75-4775-A958-DFCDF5873A03}" srcOrd="1" destOrd="0" presId="urn:microsoft.com/office/officeart/2005/8/layout/list1"/>
    <dgm:cxn modelId="{2D3E5AA1-BCA1-4B09-A34B-510DBB37B9D6}" srcId="{06E6A522-FEE1-4878-B269-13C4D3C4B9EE}" destId="{606E3400-393F-479D-8F21-AE1776EBC372}" srcOrd="1" destOrd="0" parTransId="{830CF0D2-CDEB-49AA-82B8-5DE593EFEFDF}" sibTransId="{6D8BAF70-6FFB-4290-9505-DA5F97C84E1A}"/>
    <dgm:cxn modelId="{97A395FD-7A4A-460B-9518-EF42403A6C04}" type="presParOf" srcId="{DCD541D2-82AD-49A2-BCFC-CE4E821A0EA5}" destId="{B64398A1-4190-4406-A5E4-28D2FD79A92C}" srcOrd="0" destOrd="0" presId="urn:microsoft.com/office/officeart/2005/8/layout/list1"/>
    <dgm:cxn modelId="{C99F3B88-06A0-418C-BD6B-6BD3F4FBD564}" type="presParOf" srcId="{B64398A1-4190-4406-A5E4-28D2FD79A92C}" destId="{A51440C6-8061-4857-9E1A-44E0ACA159C6}" srcOrd="0" destOrd="0" presId="urn:microsoft.com/office/officeart/2005/8/layout/list1"/>
    <dgm:cxn modelId="{E3881C28-A6A1-4370-B455-B304503A653E}" type="presParOf" srcId="{B64398A1-4190-4406-A5E4-28D2FD79A92C}" destId="{C8133A6E-FC75-4775-A958-DFCDF5873A03}" srcOrd="1" destOrd="0" presId="urn:microsoft.com/office/officeart/2005/8/layout/list1"/>
    <dgm:cxn modelId="{2ABA24E3-A678-445F-87A5-26534C1A528F}" type="presParOf" srcId="{DCD541D2-82AD-49A2-BCFC-CE4E821A0EA5}" destId="{7143F81D-04CE-47F3-A7C2-275B263DEB93}" srcOrd="1" destOrd="0" presId="urn:microsoft.com/office/officeart/2005/8/layout/list1"/>
    <dgm:cxn modelId="{C903D3A4-8135-4ED9-85A3-9B9DF2D5219B}" type="presParOf" srcId="{DCD541D2-82AD-49A2-BCFC-CE4E821A0EA5}" destId="{1A7370F2-C4A8-45BB-977A-FCF61F9A186B}" srcOrd="2" destOrd="0" presId="urn:microsoft.com/office/officeart/2005/8/layout/list1"/>
    <dgm:cxn modelId="{3359CE8C-670F-4331-A57C-6129B08A8C44}" type="presParOf" srcId="{DCD541D2-82AD-49A2-BCFC-CE4E821A0EA5}" destId="{B9056EB2-E344-4B32-A306-7DB06DA614EB}" srcOrd="3" destOrd="0" presId="urn:microsoft.com/office/officeart/2005/8/layout/list1"/>
    <dgm:cxn modelId="{EA008A9D-7B35-4752-886B-B9202E19B818}" type="presParOf" srcId="{DCD541D2-82AD-49A2-BCFC-CE4E821A0EA5}" destId="{A8A3B59F-5461-47E7-A464-BE301882466B}" srcOrd="4" destOrd="0" presId="urn:microsoft.com/office/officeart/2005/8/layout/list1"/>
    <dgm:cxn modelId="{1D8A6BEA-EFEE-4415-9A84-CF83CF6D2C31}" type="presParOf" srcId="{A8A3B59F-5461-47E7-A464-BE301882466B}" destId="{6E8E9E8D-15E6-48F1-B3DF-0F083F36EEA7}" srcOrd="0" destOrd="0" presId="urn:microsoft.com/office/officeart/2005/8/layout/list1"/>
    <dgm:cxn modelId="{408B316D-B78D-4303-BE2A-33C58B2F04DE}" type="presParOf" srcId="{A8A3B59F-5461-47E7-A464-BE301882466B}" destId="{1EA3BFC3-9357-4982-A35F-05EBDA299E40}" srcOrd="1" destOrd="0" presId="urn:microsoft.com/office/officeart/2005/8/layout/list1"/>
    <dgm:cxn modelId="{8259AF1E-57DE-49F9-85A0-A1B9528F5549}" type="presParOf" srcId="{DCD541D2-82AD-49A2-BCFC-CE4E821A0EA5}" destId="{6C2BFA5D-BB13-42CA-B6DD-702421D6308B}" srcOrd="5" destOrd="0" presId="urn:microsoft.com/office/officeart/2005/8/layout/list1"/>
    <dgm:cxn modelId="{41212F00-9266-486F-B105-7872A8AC2FA4}" type="presParOf" srcId="{DCD541D2-82AD-49A2-BCFC-CE4E821A0EA5}" destId="{733FF639-C857-4363-9522-CF7DFA97F259}" srcOrd="6" destOrd="0" presId="urn:microsoft.com/office/officeart/2005/8/layout/list1"/>
    <dgm:cxn modelId="{372F8FD5-AFBA-4AD8-A375-B2094F0A82EB}" type="presParOf" srcId="{DCD541D2-82AD-49A2-BCFC-CE4E821A0EA5}" destId="{AA69DFFE-3426-4F1F-8602-9F31A9D7E814}" srcOrd="7" destOrd="0" presId="urn:microsoft.com/office/officeart/2005/8/layout/list1"/>
    <dgm:cxn modelId="{A308E093-2913-4FB7-A8BF-A912D1A88530}" type="presParOf" srcId="{DCD541D2-82AD-49A2-BCFC-CE4E821A0EA5}" destId="{2678FFCF-ED39-479F-9D15-209E05BF9901}" srcOrd="8" destOrd="0" presId="urn:microsoft.com/office/officeart/2005/8/layout/list1"/>
    <dgm:cxn modelId="{048812B1-CDE7-40D3-855C-9049E5EE17E9}" type="presParOf" srcId="{2678FFCF-ED39-479F-9D15-209E05BF9901}" destId="{75795169-49F1-45F0-9F31-2518F37A2338}" srcOrd="0" destOrd="0" presId="urn:microsoft.com/office/officeart/2005/8/layout/list1"/>
    <dgm:cxn modelId="{064BC92B-DF07-4D57-9C30-92A389C618E6}" type="presParOf" srcId="{2678FFCF-ED39-479F-9D15-209E05BF9901}" destId="{99D0AF36-418E-451A-B6F1-CA62928ED878}" srcOrd="1" destOrd="0" presId="urn:microsoft.com/office/officeart/2005/8/layout/list1"/>
    <dgm:cxn modelId="{74EBD0C8-E07A-4EE3-BC8B-3CACCF7B1D34}" type="presParOf" srcId="{DCD541D2-82AD-49A2-BCFC-CE4E821A0EA5}" destId="{42B99798-4F37-4C8D-BB23-0445FCA3F3A4}" srcOrd="9" destOrd="0" presId="urn:microsoft.com/office/officeart/2005/8/layout/list1"/>
    <dgm:cxn modelId="{B2B06A8B-4B7F-413D-AC4F-6E9A3B14015F}" type="presParOf" srcId="{DCD541D2-82AD-49A2-BCFC-CE4E821A0EA5}" destId="{4FBA636B-820A-4262-9A49-CB31F123F68B}" srcOrd="10" destOrd="0" presId="urn:microsoft.com/office/officeart/2005/8/layout/list1"/>
    <dgm:cxn modelId="{A2C4164C-1AC1-4F11-9585-DA7532D46C78}" type="presParOf" srcId="{DCD541D2-82AD-49A2-BCFC-CE4E821A0EA5}" destId="{96235F60-C663-4EF2-B641-DC17175916C2}" srcOrd="11" destOrd="0" presId="urn:microsoft.com/office/officeart/2005/8/layout/list1"/>
    <dgm:cxn modelId="{1988A96C-CB92-47B1-9620-936ABE2C6FF8}" type="presParOf" srcId="{DCD541D2-82AD-49A2-BCFC-CE4E821A0EA5}" destId="{797BB92B-9D90-44FE-91B0-21D22EA31715}" srcOrd="12" destOrd="0" presId="urn:microsoft.com/office/officeart/2005/8/layout/list1"/>
    <dgm:cxn modelId="{8CF39307-D92C-4C2A-8DF3-D02C3AC71289}" type="presParOf" srcId="{797BB92B-9D90-44FE-91B0-21D22EA31715}" destId="{B142F8E4-144C-4FB5-BC5D-F51873EEFA85}" srcOrd="0" destOrd="0" presId="urn:microsoft.com/office/officeart/2005/8/layout/list1"/>
    <dgm:cxn modelId="{FC3C6408-9BD2-4D50-A85A-FD13058E943E}" type="presParOf" srcId="{797BB92B-9D90-44FE-91B0-21D22EA31715}" destId="{FA59341C-28E4-4AE5-AF5D-CDAB6FA8E127}" srcOrd="1" destOrd="0" presId="urn:microsoft.com/office/officeart/2005/8/layout/list1"/>
    <dgm:cxn modelId="{A1CE1792-09BA-44D7-A975-50D81B3153FE}" type="presParOf" srcId="{DCD541D2-82AD-49A2-BCFC-CE4E821A0EA5}" destId="{8F22725C-79FF-41D7-91C9-5A6FA1E0DFF3}" srcOrd="13" destOrd="0" presId="urn:microsoft.com/office/officeart/2005/8/layout/list1"/>
    <dgm:cxn modelId="{1CB709C8-F22E-4C63-9423-5FE125A20B27}" type="presParOf" srcId="{DCD541D2-82AD-49A2-BCFC-CE4E821A0EA5}" destId="{39D6A80F-7227-44BD-B07E-9D31AA953A3A}" srcOrd="14" destOrd="0" presId="urn:microsoft.com/office/officeart/2005/8/layout/list1"/>
    <dgm:cxn modelId="{276A297F-499B-4B71-91E4-C376D59FB4BB}" type="presParOf" srcId="{DCD541D2-82AD-49A2-BCFC-CE4E821A0EA5}" destId="{C55F952F-B446-43DA-89D7-ACF2D58F64D9}" srcOrd="15" destOrd="0" presId="urn:microsoft.com/office/officeart/2005/8/layout/list1"/>
    <dgm:cxn modelId="{E7BC8596-9AF9-4C91-B0DC-141FC4E04B30}" type="presParOf" srcId="{DCD541D2-82AD-49A2-BCFC-CE4E821A0EA5}" destId="{8C6195E2-E2A1-454B-8929-D266AB07DED8}" srcOrd="16" destOrd="0" presId="urn:microsoft.com/office/officeart/2005/8/layout/list1"/>
    <dgm:cxn modelId="{4641BF13-3B70-4DE8-B9E2-737EC0C4E9AD}" type="presParOf" srcId="{8C6195E2-E2A1-454B-8929-D266AB07DED8}" destId="{92C3D334-4115-403B-A7A7-C3252FAB5AE4}" srcOrd="0" destOrd="0" presId="urn:microsoft.com/office/officeart/2005/8/layout/list1"/>
    <dgm:cxn modelId="{635E515C-2161-449E-B7D7-1B311BFF0C9D}" type="presParOf" srcId="{8C6195E2-E2A1-454B-8929-D266AB07DED8}" destId="{D9114EDB-5A03-41CF-8DA7-A2380A02E087}" srcOrd="1" destOrd="0" presId="urn:microsoft.com/office/officeart/2005/8/layout/list1"/>
    <dgm:cxn modelId="{E1FE4757-3903-4863-BC10-0F16DAD3643B}" type="presParOf" srcId="{DCD541D2-82AD-49A2-BCFC-CE4E821A0EA5}" destId="{1E11ED1F-F42E-47D8-9598-CBB9A0445B38}" srcOrd="17" destOrd="0" presId="urn:microsoft.com/office/officeart/2005/8/layout/list1"/>
    <dgm:cxn modelId="{62CAFC56-EF03-4918-A1BC-9E99BF343B66}" type="presParOf" srcId="{DCD541D2-82AD-49A2-BCFC-CE4E821A0EA5}" destId="{C3C96538-A77B-4543-808E-53702538227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7F578E-E47C-4D54-A5F0-B22C7FA65705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90008D8-C904-4392-A6D8-A9C073C9DBE2}">
      <dgm:prSet phldrT="[Text]" custT="1"/>
      <dgm:spPr>
        <a:ln w="76200"/>
      </dgm:spPr>
      <dgm:t>
        <a:bodyPr/>
        <a:lstStyle/>
        <a:p>
          <a:r>
            <a:rPr lang="en-US" sz="1800">
              <a:latin typeface="Comic Sans MS" panose="030F0702030302020204" pitchFamily="66" charset="0"/>
            </a:rPr>
            <a:t>Charles Murray – single mothers</a:t>
          </a:r>
        </a:p>
      </dgm:t>
    </dgm:pt>
    <dgm:pt modelId="{62104E6C-33DA-4BC9-AC13-C53E9E50C0A7}" type="parTrans" cxnId="{AD2A007F-F1CE-47DE-8D60-753950AC52FA}">
      <dgm:prSet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0414412D-773B-46DA-98AF-B35A072630E6}" type="sibTrans" cxnId="{AD2A007F-F1CE-47DE-8D60-753950AC52FA}">
      <dgm:prSet custT="1"/>
      <dgm:spPr>
        <a:ln w="76200">
          <a:solidFill>
            <a:schemeClr val="tx1"/>
          </a:solidFill>
        </a:ln>
      </dgm:spPr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3B47B80C-5CEC-495F-99DF-3378014A419C}">
      <dgm:prSet phldrT="[Text]" custT="1"/>
      <dgm:spPr>
        <a:ln w="76200"/>
      </dgm:spPr>
      <dgm:t>
        <a:bodyPr/>
        <a:lstStyle/>
        <a:p>
          <a:r>
            <a:rPr lang="en-US" sz="1800">
              <a:latin typeface="Comic Sans MS" panose="030F0702030302020204" pitchFamily="66" charset="0"/>
            </a:rPr>
            <a:t>Charles Murray – Welfare dependent</a:t>
          </a:r>
        </a:p>
      </dgm:t>
    </dgm:pt>
    <dgm:pt modelId="{D0CDE23C-11D6-4053-86B6-5A65262D0B10}" type="parTrans" cxnId="{01FB59B7-8A3F-44A9-9B85-C2D0F35E07D7}">
      <dgm:prSet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6A7A6BDF-70E5-4F19-9946-5C3D5BBE3C61}" type="sibTrans" cxnId="{01FB59B7-8A3F-44A9-9B85-C2D0F35E07D7}">
      <dgm:prSet custT="1"/>
      <dgm:spPr>
        <a:ln w="76200">
          <a:solidFill>
            <a:schemeClr val="tx1"/>
          </a:solidFill>
        </a:ln>
      </dgm:spPr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4953726E-DF3F-4D70-9DB4-904830B42339}">
      <dgm:prSet phldrT="[Text]" custT="1"/>
      <dgm:spPr>
        <a:ln w="76200"/>
      </dgm:spPr>
      <dgm:t>
        <a:bodyPr/>
        <a:lstStyle/>
        <a:p>
          <a:r>
            <a:rPr lang="en-US" sz="1800">
              <a:latin typeface="Comic Sans MS" panose="030F0702030302020204" pitchFamily="66" charset="0"/>
            </a:rPr>
            <a:t>Roger Scruton – rejection of British culture</a:t>
          </a:r>
        </a:p>
      </dgm:t>
    </dgm:pt>
    <dgm:pt modelId="{AAA7635D-C736-4A0C-9522-8A46601A2E0C}" type="parTrans" cxnId="{F23BE2FA-F49E-4477-9477-C6E9A18838B9}">
      <dgm:prSet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FD710B5B-63C9-4F33-93E4-1C53E4C157BD}" type="sibTrans" cxnId="{F23BE2FA-F49E-4477-9477-C6E9A18838B9}">
      <dgm:prSet custT="1"/>
      <dgm:spPr>
        <a:ln w="76200">
          <a:solidFill>
            <a:schemeClr val="tx1"/>
          </a:solidFill>
        </a:ln>
      </dgm:spPr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D33ACBEB-0AAE-4BAE-A70F-16A23CA6553E}">
      <dgm:prSet phldrT="[Text]" custT="1"/>
      <dgm:spPr>
        <a:ln w="76200"/>
      </dgm:spPr>
      <dgm:t>
        <a:bodyPr/>
        <a:lstStyle/>
        <a:p>
          <a:r>
            <a:rPr lang="en-US" sz="1800">
              <a:latin typeface="Comic Sans MS" panose="030F0702030302020204" pitchFamily="66" charset="0"/>
            </a:rPr>
            <a:t>Ken Pryce – Asians more resistant to racism</a:t>
          </a:r>
        </a:p>
      </dgm:t>
    </dgm:pt>
    <dgm:pt modelId="{95F778F2-C252-4F84-9B91-5BA7D4AC7178}" type="parTrans" cxnId="{262BA0E8-F083-4D0D-9858-57014F9E6EB0}">
      <dgm:prSet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29F06D7E-9EFB-4BAF-9B02-4512172F98EF}" type="sibTrans" cxnId="{262BA0E8-F083-4D0D-9858-57014F9E6EB0}">
      <dgm:prSet custT="1"/>
      <dgm:spPr>
        <a:ln w="76200">
          <a:solidFill>
            <a:schemeClr val="tx1"/>
          </a:solidFill>
        </a:ln>
      </dgm:spPr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2326E07A-836F-4E6C-B741-76A87D2BA2DD}">
      <dgm:prSet phldrT="[Text]" custT="1"/>
      <dgm:spPr>
        <a:ln w="76200"/>
      </dgm:spPr>
      <dgm:t>
        <a:bodyPr/>
        <a:lstStyle/>
        <a:p>
          <a:r>
            <a:rPr lang="en-US" sz="1800">
              <a:latin typeface="Comic Sans MS" panose="030F0702030302020204" pitchFamily="66" charset="0"/>
            </a:rPr>
            <a:t>Ken Pryce – Black families destroyed by colonialism</a:t>
          </a:r>
        </a:p>
      </dgm:t>
    </dgm:pt>
    <dgm:pt modelId="{EFF3FD3E-D623-495A-8190-2DF3556E8F36}" type="parTrans" cxnId="{2BFEAB18-0EA8-469A-885E-A7AD1AB9D29C}">
      <dgm:prSet/>
      <dgm:spPr/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59A899CA-FB51-4EFE-87D3-17E6923336F9}" type="sibTrans" cxnId="{2BFEAB18-0EA8-469A-885E-A7AD1AB9D29C}">
      <dgm:prSet custT="1"/>
      <dgm:spPr>
        <a:ln w="76200">
          <a:solidFill>
            <a:schemeClr val="tx1"/>
          </a:solidFill>
        </a:ln>
      </dgm:spPr>
      <dgm:t>
        <a:bodyPr/>
        <a:lstStyle/>
        <a:p>
          <a:endParaRPr lang="en-US" sz="1800">
            <a:latin typeface="Comic Sans MS" panose="030F0702030302020204" pitchFamily="66" charset="0"/>
          </a:endParaRPr>
        </a:p>
      </dgm:t>
    </dgm:pt>
    <dgm:pt modelId="{983DF0B1-23A5-4B7D-958D-987A8D2FA075}" type="pres">
      <dgm:prSet presAssocID="{BF7F578E-E47C-4D54-A5F0-B22C7FA6570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AF9CB2-5911-45AD-B2A3-82BC494EC995}" type="pres">
      <dgm:prSet presAssocID="{490008D8-C904-4392-A6D8-A9C073C9DBE2}" presName="node" presStyleLbl="node1" presStyleIdx="0" presStyleCnt="5" custScaleX="126555" custScaleY="163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4BD79-DEF0-48E1-AB3D-2D8A483FC975}" type="pres">
      <dgm:prSet presAssocID="{0414412D-773B-46DA-98AF-B35A072630E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E74DE5E-1CBD-430B-92D2-9CADE5208A5E}" type="pres">
      <dgm:prSet presAssocID="{0414412D-773B-46DA-98AF-B35A072630E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2E3D55B-6D52-4B74-9CD6-6CBB54547469}" type="pres">
      <dgm:prSet presAssocID="{3B47B80C-5CEC-495F-99DF-3378014A419C}" presName="node" presStyleLbl="node1" presStyleIdx="1" presStyleCnt="5" custScaleX="137250" custScaleY="151007" custRadScaleRad="134734" custRadScaleInc="15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CB05F-0111-4464-B03D-9726AAF00FD4}" type="pres">
      <dgm:prSet presAssocID="{6A7A6BDF-70E5-4F19-9946-5C3D5BBE3C6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C6D81BF-8AC9-4C0A-9C07-E4DC35DE6668}" type="pres">
      <dgm:prSet presAssocID="{6A7A6BDF-70E5-4F19-9946-5C3D5BBE3C6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0D0D7B3-4C7A-4D71-B2B7-1228C2E40543}" type="pres">
      <dgm:prSet presAssocID="{4953726E-DF3F-4D70-9DB4-904830B42339}" presName="node" presStyleLbl="node1" presStyleIdx="2" presStyleCnt="5" custScaleX="174045" custScaleY="130053" custRadScaleRad="91943" custRadScaleInc="22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C2F61-B8CF-43A8-8322-392FD9ACD806}" type="pres">
      <dgm:prSet presAssocID="{FD710B5B-63C9-4F33-93E4-1C53E4C157BD}" presName="sibTrans" presStyleLbl="sibTrans2D1" presStyleIdx="2" presStyleCnt="5" custLinFactNeighborX="2585" custLinFactNeighborY="88051"/>
      <dgm:spPr/>
      <dgm:t>
        <a:bodyPr/>
        <a:lstStyle/>
        <a:p>
          <a:endParaRPr lang="en-US"/>
        </a:p>
      </dgm:t>
    </dgm:pt>
    <dgm:pt modelId="{FAE9DDF7-81B3-4098-97C5-1B5B0B8CB066}" type="pres">
      <dgm:prSet presAssocID="{FD710B5B-63C9-4F33-93E4-1C53E4C157B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27FDD07-A3FF-4513-B534-2AB105162EC6}" type="pres">
      <dgm:prSet presAssocID="{D33ACBEB-0AAE-4BAE-A70F-16A23CA6553E}" presName="node" presStyleLbl="node1" presStyleIdx="3" presStyleCnt="5" custScaleX="164918" custScaleY="131158" custRadScaleRad="186534" custRadScaleInc="72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57D3C-94DD-4038-BF71-03C1445EE372}" type="pres">
      <dgm:prSet presAssocID="{29F06D7E-9EFB-4BAF-9B02-4512172F98E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4ED0F21-8DCF-42F4-8962-C1BDE9E14F5C}" type="pres">
      <dgm:prSet presAssocID="{29F06D7E-9EFB-4BAF-9B02-4512172F98E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F2657C7-7995-42D3-95BD-23C58E847A59}" type="pres">
      <dgm:prSet presAssocID="{2326E07A-836F-4E6C-B741-76A87D2BA2DD}" presName="node" presStyleLbl="node1" presStyleIdx="4" presStyleCnt="5" custScaleX="154336" custScaleY="157056" custRadScaleRad="156520" custRadScaleInc="22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40B31-AD95-4EBE-992F-28A831E22551}" type="pres">
      <dgm:prSet presAssocID="{59A899CA-FB51-4EFE-87D3-17E6923336F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8A1DD23-BF31-453E-B741-2FEF5875A0C9}" type="pres">
      <dgm:prSet presAssocID="{59A899CA-FB51-4EFE-87D3-17E6923336F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C1C8190-C539-45BF-ABD8-FCA6C448E2F7}" type="presOf" srcId="{0414412D-773B-46DA-98AF-B35A072630E6}" destId="{5E74DE5E-1CBD-430B-92D2-9CADE5208A5E}" srcOrd="1" destOrd="0" presId="urn:microsoft.com/office/officeart/2005/8/layout/cycle2"/>
    <dgm:cxn modelId="{597ED783-D713-492B-B277-90FC3D144CB3}" type="presOf" srcId="{0414412D-773B-46DA-98AF-B35A072630E6}" destId="{9204BD79-DEF0-48E1-AB3D-2D8A483FC975}" srcOrd="0" destOrd="0" presId="urn:microsoft.com/office/officeart/2005/8/layout/cycle2"/>
    <dgm:cxn modelId="{09EEFE44-6866-4E64-90B6-FB1A65BA13B1}" type="presOf" srcId="{6A7A6BDF-70E5-4F19-9946-5C3D5BBE3C61}" destId="{7C6D81BF-8AC9-4C0A-9C07-E4DC35DE6668}" srcOrd="1" destOrd="0" presId="urn:microsoft.com/office/officeart/2005/8/layout/cycle2"/>
    <dgm:cxn modelId="{2BFEAB18-0EA8-469A-885E-A7AD1AB9D29C}" srcId="{BF7F578E-E47C-4D54-A5F0-B22C7FA65705}" destId="{2326E07A-836F-4E6C-B741-76A87D2BA2DD}" srcOrd="4" destOrd="0" parTransId="{EFF3FD3E-D623-495A-8190-2DF3556E8F36}" sibTransId="{59A899CA-FB51-4EFE-87D3-17E6923336F9}"/>
    <dgm:cxn modelId="{01FB59B7-8A3F-44A9-9B85-C2D0F35E07D7}" srcId="{BF7F578E-E47C-4D54-A5F0-B22C7FA65705}" destId="{3B47B80C-5CEC-495F-99DF-3378014A419C}" srcOrd="1" destOrd="0" parTransId="{D0CDE23C-11D6-4053-86B6-5A65262D0B10}" sibTransId="{6A7A6BDF-70E5-4F19-9946-5C3D5BBE3C61}"/>
    <dgm:cxn modelId="{DA4A84DB-1F17-4A64-A8A9-618D3E36A0A6}" type="presOf" srcId="{D33ACBEB-0AAE-4BAE-A70F-16A23CA6553E}" destId="{727FDD07-A3FF-4513-B534-2AB105162EC6}" srcOrd="0" destOrd="0" presId="urn:microsoft.com/office/officeart/2005/8/layout/cycle2"/>
    <dgm:cxn modelId="{84BFECDC-ABF2-40A5-BF65-0204BC51D3AC}" type="presOf" srcId="{29F06D7E-9EFB-4BAF-9B02-4512172F98EF}" destId="{44ED0F21-8DCF-42F4-8962-C1BDE9E14F5C}" srcOrd="1" destOrd="0" presId="urn:microsoft.com/office/officeart/2005/8/layout/cycle2"/>
    <dgm:cxn modelId="{F1F16440-44AD-48C0-AD35-8698CDBF1009}" type="presOf" srcId="{6A7A6BDF-70E5-4F19-9946-5C3D5BBE3C61}" destId="{1E9CB05F-0111-4464-B03D-9726AAF00FD4}" srcOrd="0" destOrd="0" presId="urn:microsoft.com/office/officeart/2005/8/layout/cycle2"/>
    <dgm:cxn modelId="{71260838-71E7-440F-AA8C-B78A9FD3978C}" type="presOf" srcId="{59A899CA-FB51-4EFE-87D3-17E6923336F9}" destId="{C8A1DD23-BF31-453E-B741-2FEF5875A0C9}" srcOrd="1" destOrd="0" presId="urn:microsoft.com/office/officeart/2005/8/layout/cycle2"/>
    <dgm:cxn modelId="{2504B28C-D778-4A3D-9495-4906D237E204}" type="presOf" srcId="{4953726E-DF3F-4D70-9DB4-904830B42339}" destId="{10D0D7B3-4C7A-4D71-B2B7-1228C2E40543}" srcOrd="0" destOrd="0" presId="urn:microsoft.com/office/officeart/2005/8/layout/cycle2"/>
    <dgm:cxn modelId="{EE61526E-DA72-4143-AF91-D7F47DF1FA76}" type="presOf" srcId="{490008D8-C904-4392-A6D8-A9C073C9DBE2}" destId="{6EAF9CB2-5911-45AD-B2A3-82BC494EC995}" srcOrd="0" destOrd="0" presId="urn:microsoft.com/office/officeart/2005/8/layout/cycle2"/>
    <dgm:cxn modelId="{396F8E92-9B90-4419-99E0-AAA4AC935EC2}" type="presOf" srcId="{29F06D7E-9EFB-4BAF-9B02-4512172F98EF}" destId="{FF357D3C-94DD-4038-BF71-03C1445EE372}" srcOrd="0" destOrd="0" presId="urn:microsoft.com/office/officeart/2005/8/layout/cycle2"/>
    <dgm:cxn modelId="{A2132FB1-0C52-469D-A399-F4F426D9F8FB}" type="presOf" srcId="{59A899CA-FB51-4EFE-87D3-17E6923336F9}" destId="{15640B31-AD95-4EBE-992F-28A831E22551}" srcOrd="0" destOrd="0" presId="urn:microsoft.com/office/officeart/2005/8/layout/cycle2"/>
    <dgm:cxn modelId="{BAF0E8F2-2734-4BA7-A3C4-4F69A415FA34}" type="presOf" srcId="{BF7F578E-E47C-4D54-A5F0-B22C7FA65705}" destId="{983DF0B1-23A5-4B7D-958D-987A8D2FA075}" srcOrd="0" destOrd="0" presId="urn:microsoft.com/office/officeart/2005/8/layout/cycle2"/>
    <dgm:cxn modelId="{70B5F8B5-7F7C-44F3-9007-4C7E40617EA6}" type="presOf" srcId="{3B47B80C-5CEC-495F-99DF-3378014A419C}" destId="{62E3D55B-6D52-4B74-9CD6-6CBB54547469}" srcOrd="0" destOrd="0" presId="urn:microsoft.com/office/officeart/2005/8/layout/cycle2"/>
    <dgm:cxn modelId="{AD2A007F-F1CE-47DE-8D60-753950AC52FA}" srcId="{BF7F578E-E47C-4D54-A5F0-B22C7FA65705}" destId="{490008D8-C904-4392-A6D8-A9C073C9DBE2}" srcOrd="0" destOrd="0" parTransId="{62104E6C-33DA-4BC9-AC13-C53E9E50C0A7}" sibTransId="{0414412D-773B-46DA-98AF-B35A072630E6}"/>
    <dgm:cxn modelId="{3764ABC5-C55F-4F00-8BD3-508EFD782D15}" type="presOf" srcId="{FD710B5B-63C9-4F33-93E4-1C53E4C157BD}" destId="{DAAC2F61-B8CF-43A8-8322-392FD9ACD806}" srcOrd="0" destOrd="0" presId="urn:microsoft.com/office/officeart/2005/8/layout/cycle2"/>
    <dgm:cxn modelId="{892A6077-033C-427F-94D9-557E7214EEE2}" type="presOf" srcId="{2326E07A-836F-4E6C-B741-76A87D2BA2DD}" destId="{CF2657C7-7995-42D3-95BD-23C58E847A59}" srcOrd="0" destOrd="0" presId="urn:microsoft.com/office/officeart/2005/8/layout/cycle2"/>
    <dgm:cxn modelId="{F23BE2FA-F49E-4477-9477-C6E9A18838B9}" srcId="{BF7F578E-E47C-4D54-A5F0-B22C7FA65705}" destId="{4953726E-DF3F-4D70-9DB4-904830B42339}" srcOrd="2" destOrd="0" parTransId="{AAA7635D-C736-4A0C-9522-8A46601A2E0C}" sibTransId="{FD710B5B-63C9-4F33-93E4-1C53E4C157BD}"/>
    <dgm:cxn modelId="{75BF40A6-58F1-4CED-B93F-2131215DE382}" type="presOf" srcId="{FD710B5B-63C9-4F33-93E4-1C53E4C157BD}" destId="{FAE9DDF7-81B3-4098-97C5-1B5B0B8CB066}" srcOrd="1" destOrd="0" presId="urn:microsoft.com/office/officeart/2005/8/layout/cycle2"/>
    <dgm:cxn modelId="{262BA0E8-F083-4D0D-9858-57014F9E6EB0}" srcId="{BF7F578E-E47C-4D54-A5F0-B22C7FA65705}" destId="{D33ACBEB-0AAE-4BAE-A70F-16A23CA6553E}" srcOrd="3" destOrd="0" parTransId="{95F778F2-C252-4F84-9B91-5BA7D4AC7178}" sibTransId="{29F06D7E-9EFB-4BAF-9B02-4512172F98EF}"/>
    <dgm:cxn modelId="{92C9DF98-0668-4D97-88BF-5C020F0B145C}" type="presParOf" srcId="{983DF0B1-23A5-4B7D-958D-987A8D2FA075}" destId="{6EAF9CB2-5911-45AD-B2A3-82BC494EC995}" srcOrd="0" destOrd="0" presId="urn:microsoft.com/office/officeart/2005/8/layout/cycle2"/>
    <dgm:cxn modelId="{3AE4C83C-931C-4EA9-8EE4-A0844FB513E4}" type="presParOf" srcId="{983DF0B1-23A5-4B7D-958D-987A8D2FA075}" destId="{9204BD79-DEF0-48E1-AB3D-2D8A483FC975}" srcOrd="1" destOrd="0" presId="urn:microsoft.com/office/officeart/2005/8/layout/cycle2"/>
    <dgm:cxn modelId="{D0C1654A-15E6-484A-B6CE-70ECF9887AFE}" type="presParOf" srcId="{9204BD79-DEF0-48E1-AB3D-2D8A483FC975}" destId="{5E74DE5E-1CBD-430B-92D2-9CADE5208A5E}" srcOrd="0" destOrd="0" presId="urn:microsoft.com/office/officeart/2005/8/layout/cycle2"/>
    <dgm:cxn modelId="{B73458C8-86D3-4D5B-8293-DF62B20DDE1B}" type="presParOf" srcId="{983DF0B1-23A5-4B7D-958D-987A8D2FA075}" destId="{62E3D55B-6D52-4B74-9CD6-6CBB54547469}" srcOrd="2" destOrd="0" presId="urn:microsoft.com/office/officeart/2005/8/layout/cycle2"/>
    <dgm:cxn modelId="{020F890C-0756-40A6-B93A-6A10CD852574}" type="presParOf" srcId="{983DF0B1-23A5-4B7D-958D-987A8D2FA075}" destId="{1E9CB05F-0111-4464-B03D-9726AAF00FD4}" srcOrd="3" destOrd="0" presId="urn:microsoft.com/office/officeart/2005/8/layout/cycle2"/>
    <dgm:cxn modelId="{84F9443C-5051-4A14-BD43-93FC0D4B269E}" type="presParOf" srcId="{1E9CB05F-0111-4464-B03D-9726AAF00FD4}" destId="{7C6D81BF-8AC9-4C0A-9C07-E4DC35DE6668}" srcOrd="0" destOrd="0" presId="urn:microsoft.com/office/officeart/2005/8/layout/cycle2"/>
    <dgm:cxn modelId="{CD06C0BB-48B4-43EC-995D-CB17E2224842}" type="presParOf" srcId="{983DF0B1-23A5-4B7D-958D-987A8D2FA075}" destId="{10D0D7B3-4C7A-4D71-B2B7-1228C2E40543}" srcOrd="4" destOrd="0" presId="urn:microsoft.com/office/officeart/2005/8/layout/cycle2"/>
    <dgm:cxn modelId="{7024A44F-DB36-46CE-BEBD-67E43C1826C3}" type="presParOf" srcId="{983DF0B1-23A5-4B7D-958D-987A8D2FA075}" destId="{DAAC2F61-B8CF-43A8-8322-392FD9ACD806}" srcOrd="5" destOrd="0" presId="urn:microsoft.com/office/officeart/2005/8/layout/cycle2"/>
    <dgm:cxn modelId="{042D2D33-19F1-4F2C-B2E3-1BD53CE369A1}" type="presParOf" srcId="{DAAC2F61-B8CF-43A8-8322-392FD9ACD806}" destId="{FAE9DDF7-81B3-4098-97C5-1B5B0B8CB066}" srcOrd="0" destOrd="0" presId="urn:microsoft.com/office/officeart/2005/8/layout/cycle2"/>
    <dgm:cxn modelId="{686AC27B-6F2E-4BC6-976B-2C1105B74E98}" type="presParOf" srcId="{983DF0B1-23A5-4B7D-958D-987A8D2FA075}" destId="{727FDD07-A3FF-4513-B534-2AB105162EC6}" srcOrd="6" destOrd="0" presId="urn:microsoft.com/office/officeart/2005/8/layout/cycle2"/>
    <dgm:cxn modelId="{D12BF640-50BB-402B-B3DE-B6538172B378}" type="presParOf" srcId="{983DF0B1-23A5-4B7D-958D-987A8D2FA075}" destId="{FF357D3C-94DD-4038-BF71-03C1445EE372}" srcOrd="7" destOrd="0" presId="urn:microsoft.com/office/officeart/2005/8/layout/cycle2"/>
    <dgm:cxn modelId="{FF219F88-FF5E-4A15-A9F3-22DA090DDC26}" type="presParOf" srcId="{FF357D3C-94DD-4038-BF71-03C1445EE372}" destId="{44ED0F21-8DCF-42F4-8962-C1BDE9E14F5C}" srcOrd="0" destOrd="0" presId="urn:microsoft.com/office/officeart/2005/8/layout/cycle2"/>
    <dgm:cxn modelId="{11B3737B-36BF-4916-8516-0FEB14BDF25F}" type="presParOf" srcId="{983DF0B1-23A5-4B7D-958D-987A8D2FA075}" destId="{CF2657C7-7995-42D3-95BD-23C58E847A59}" srcOrd="8" destOrd="0" presId="urn:microsoft.com/office/officeart/2005/8/layout/cycle2"/>
    <dgm:cxn modelId="{F97B8622-B40F-48BE-9902-617E9AA68B7E}" type="presParOf" srcId="{983DF0B1-23A5-4B7D-958D-987A8D2FA075}" destId="{15640B31-AD95-4EBE-992F-28A831E22551}" srcOrd="9" destOrd="0" presId="urn:microsoft.com/office/officeart/2005/8/layout/cycle2"/>
    <dgm:cxn modelId="{ED2C32BD-1F1C-41AF-823D-74714D482733}" type="presParOf" srcId="{15640B31-AD95-4EBE-992F-28A831E22551}" destId="{C8A1DD23-BF31-453E-B741-2FEF5875A0C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370F2-C4A8-45BB-977A-FCF61F9A186B}">
      <dsp:nvSpPr>
        <dsp:cNvPr id="0" name=""/>
        <dsp:cNvSpPr/>
      </dsp:nvSpPr>
      <dsp:spPr>
        <a:xfrm>
          <a:off x="0" y="387562"/>
          <a:ext cx="608965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33A6E-FC75-4775-A958-DFCDF5873A03}">
      <dsp:nvSpPr>
        <dsp:cNvPr id="0" name=""/>
        <dsp:cNvSpPr/>
      </dsp:nvSpPr>
      <dsp:spPr>
        <a:xfrm>
          <a:off x="304482" y="18562"/>
          <a:ext cx="4262755" cy="738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122" tIns="0" rIns="16112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>
              <a:solidFill>
                <a:schemeClr val="tx1"/>
              </a:solidFill>
              <a:latin typeface="Comic Sans MS" panose="030F0702030302020204" pitchFamily="66" charset="0"/>
            </a:rPr>
            <a:t>Moynihan (1965)</a:t>
          </a:r>
        </a:p>
      </dsp:txBody>
      <dsp:txXfrm>
        <a:off x="340508" y="54588"/>
        <a:ext cx="4190703" cy="665948"/>
      </dsp:txXfrm>
    </dsp:sp>
    <dsp:sp modelId="{733FF639-C857-4363-9522-CF7DFA97F259}">
      <dsp:nvSpPr>
        <dsp:cNvPr id="0" name=""/>
        <dsp:cNvSpPr/>
      </dsp:nvSpPr>
      <dsp:spPr>
        <a:xfrm>
          <a:off x="0" y="1521562"/>
          <a:ext cx="608965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3BFC3-9357-4982-A35F-05EBDA299E40}">
      <dsp:nvSpPr>
        <dsp:cNvPr id="0" name=""/>
        <dsp:cNvSpPr/>
      </dsp:nvSpPr>
      <dsp:spPr>
        <a:xfrm>
          <a:off x="304482" y="1152562"/>
          <a:ext cx="4262755" cy="738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122" tIns="0" rIns="16112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>
              <a:solidFill>
                <a:schemeClr val="tx1"/>
              </a:solidFill>
              <a:latin typeface="Comic Sans MS" panose="030F0702030302020204" pitchFamily="66" charset="0"/>
            </a:rPr>
            <a:t>Single mothers</a:t>
          </a:r>
        </a:p>
      </dsp:txBody>
      <dsp:txXfrm>
        <a:off x="340508" y="1188588"/>
        <a:ext cx="4190703" cy="665948"/>
      </dsp:txXfrm>
    </dsp:sp>
    <dsp:sp modelId="{4FBA636B-820A-4262-9A49-CB31F123F68B}">
      <dsp:nvSpPr>
        <dsp:cNvPr id="0" name=""/>
        <dsp:cNvSpPr/>
      </dsp:nvSpPr>
      <dsp:spPr>
        <a:xfrm>
          <a:off x="0" y="2655562"/>
          <a:ext cx="608965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0AF36-418E-451A-B6F1-CA62928ED878}">
      <dsp:nvSpPr>
        <dsp:cNvPr id="0" name=""/>
        <dsp:cNvSpPr/>
      </dsp:nvSpPr>
      <dsp:spPr>
        <a:xfrm>
          <a:off x="304482" y="2286562"/>
          <a:ext cx="4262755" cy="738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122" tIns="0" rIns="16112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>
              <a:solidFill>
                <a:schemeClr val="tx1"/>
              </a:solidFill>
              <a:latin typeface="Comic Sans MS" panose="030F0702030302020204" pitchFamily="66" charset="0"/>
            </a:rPr>
            <a:t>No work/low paid work</a:t>
          </a:r>
        </a:p>
      </dsp:txBody>
      <dsp:txXfrm>
        <a:off x="340508" y="2322588"/>
        <a:ext cx="4190703" cy="665948"/>
      </dsp:txXfrm>
    </dsp:sp>
    <dsp:sp modelId="{39D6A80F-7227-44BD-B07E-9D31AA953A3A}">
      <dsp:nvSpPr>
        <dsp:cNvPr id="0" name=""/>
        <dsp:cNvSpPr/>
      </dsp:nvSpPr>
      <dsp:spPr>
        <a:xfrm>
          <a:off x="0" y="3789562"/>
          <a:ext cx="608965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9341C-28E4-4AE5-AF5D-CDAB6FA8E127}">
      <dsp:nvSpPr>
        <dsp:cNvPr id="0" name=""/>
        <dsp:cNvSpPr/>
      </dsp:nvSpPr>
      <dsp:spPr>
        <a:xfrm>
          <a:off x="304482" y="3420562"/>
          <a:ext cx="4262755" cy="738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122" tIns="0" rIns="16112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>
              <a:solidFill>
                <a:schemeClr val="tx1"/>
              </a:solidFill>
              <a:latin typeface="Comic Sans MS" panose="030F0702030302020204" pitchFamily="66" charset="0"/>
            </a:rPr>
            <a:t>No male role model</a:t>
          </a:r>
        </a:p>
      </dsp:txBody>
      <dsp:txXfrm>
        <a:off x="340508" y="3456588"/>
        <a:ext cx="4190703" cy="665948"/>
      </dsp:txXfrm>
    </dsp:sp>
    <dsp:sp modelId="{C3C96538-A77B-4543-808E-537025382273}">
      <dsp:nvSpPr>
        <dsp:cNvPr id="0" name=""/>
        <dsp:cNvSpPr/>
      </dsp:nvSpPr>
      <dsp:spPr>
        <a:xfrm>
          <a:off x="0" y="4923562"/>
          <a:ext cx="608965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14EDB-5A03-41CF-8DA7-A2380A02E087}">
      <dsp:nvSpPr>
        <dsp:cNvPr id="0" name=""/>
        <dsp:cNvSpPr/>
      </dsp:nvSpPr>
      <dsp:spPr>
        <a:xfrm>
          <a:off x="304482" y="4554562"/>
          <a:ext cx="4262755" cy="738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122" tIns="0" rIns="16112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>
              <a:solidFill>
                <a:schemeClr val="tx1"/>
              </a:solidFill>
              <a:latin typeface="Comic Sans MS" panose="030F0702030302020204" pitchFamily="66" charset="0"/>
            </a:rPr>
            <a:t>Inadequate socialisation</a:t>
          </a:r>
        </a:p>
      </dsp:txBody>
      <dsp:txXfrm>
        <a:off x="340508" y="4590588"/>
        <a:ext cx="4190703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F9CB2-5911-45AD-B2A3-82BC494EC995}">
      <dsp:nvSpPr>
        <dsp:cNvPr id="0" name=""/>
        <dsp:cNvSpPr/>
      </dsp:nvSpPr>
      <dsp:spPr>
        <a:xfrm>
          <a:off x="4482195" y="-310705"/>
          <a:ext cx="1663502" cy="21486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omic Sans MS" panose="030F0702030302020204" pitchFamily="66" charset="0"/>
            </a:rPr>
            <a:t>Charles Murray – single mothers</a:t>
          </a:r>
        </a:p>
      </dsp:txBody>
      <dsp:txXfrm>
        <a:off x="4725809" y="3956"/>
        <a:ext cx="1176274" cy="1519317"/>
      </dsp:txXfrm>
    </dsp:sp>
    <dsp:sp modelId="{9204BD79-DEF0-48E1-AB3D-2D8A483FC975}">
      <dsp:nvSpPr>
        <dsp:cNvPr id="0" name=""/>
        <dsp:cNvSpPr/>
      </dsp:nvSpPr>
      <dsp:spPr>
        <a:xfrm rot="1703077">
          <a:off x="6197398" y="1122028"/>
          <a:ext cx="380689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762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Comic Sans MS" panose="030F0702030302020204" pitchFamily="66" charset="0"/>
          </a:endParaRPr>
        </a:p>
      </dsp:txBody>
      <dsp:txXfrm>
        <a:off x="6204263" y="1183607"/>
        <a:ext cx="266482" cy="266176"/>
      </dsp:txXfrm>
    </dsp:sp>
    <dsp:sp modelId="{62E3D55B-6D52-4B74-9CD6-6CBB54547469}">
      <dsp:nvSpPr>
        <dsp:cNvPr id="0" name=""/>
        <dsp:cNvSpPr/>
      </dsp:nvSpPr>
      <dsp:spPr>
        <a:xfrm>
          <a:off x="6620809" y="964742"/>
          <a:ext cx="1804082" cy="1984911"/>
        </a:xfrm>
        <a:prstGeom prst="ellips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omic Sans MS" panose="030F0702030302020204" pitchFamily="66" charset="0"/>
            </a:rPr>
            <a:t>Charles Murray – Welfare dependent</a:t>
          </a:r>
        </a:p>
      </dsp:txBody>
      <dsp:txXfrm>
        <a:off x="6885011" y="1255425"/>
        <a:ext cx="1275678" cy="1403545"/>
      </dsp:txXfrm>
    </dsp:sp>
    <dsp:sp modelId="{1E9CB05F-0111-4464-B03D-9726AAF00FD4}">
      <dsp:nvSpPr>
        <dsp:cNvPr id="0" name=""/>
        <dsp:cNvSpPr/>
      </dsp:nvSpPr>
      <dsp:spPr>
        <a:xfrm rot="7732679">
          <a:off x="6654882" y="2656433"/>
          <a:ext cx="250720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762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Comic Sans MS" panose="030F0702030302020204" pitchFamily="66" charset="0"/>
          </a:endParaRPr>
        </a:p>
      </dsp:txBody>
      <dsp:txXfrm rot="10800000">
        <a:off x="6716095" y="2715881"/>
        <a:ext cx="175504" cy="266176"/>
      </dsp:txXfrm>
    </dsp:sp>
    <dsp:sp modelId="{10D0D7B3-4C7A-4D71-B2B7-1228C2E40543}">
      <dsp:nvSpPr>
        <dsp:cNvPr id="0" name=""/>
        <dsp:cNvSpPr/>
      </dsp:nvSpPr>
      <dsp:spPr>
        <a:xfrm>
          <a:off x="4893167" y="2945299"/>
          <a:ext cx="2287734" cy="1709481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omic Sans MS" panose="030F0702030302020204" pitchFamily="66" charset="0"/>
            </a:rPr>
            <a:t>Roger Scruton – rejection of British culture</a:t>
          </a:r>
        </a:p>
      </dsp:txBody>
      <dsp:txXfrm>
        <a:off x="5228198" y="3195647"/>
        <a:ext cx="1617672" cy="1208785"/>
      </dsp:txXfrm>
    </dsp:sp>
    <dsp:sp modelId="{DAAC2F61-B8CF-43A8-8322-392FD9ACD806}">
      <dsp:nvSpPr>
        <dsp:cNvPr id="0" name=""/>
        <dsp:cNvSpPr/>
      </dsp:nvSpPr>
      <dsp:spPr>
        <a:xfrm rot="10800000">
          <a:off x="3966915" y="3968844"/>
          <a:ext cx="666730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762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Comic Sans MS" panose="030F0702030302020204" pitchFamily="66" charset="0"/>
          </a:endParaRPr>
        </a:p>
      </dsp:txBody>
      <dsp:txXfrm rot="10800000">
        <a:off x="4100003" y="4057569"/>
        <a:ext cx="533642" cy="266176"/>
      </dsp:txXfrm>
    </dsp:sp>
    <dsp:sp modelId="{727FDD07-A3FF-4513-B534-2AB105162EC6}">
      <dsp:nvSpPr>
        <dsp:cNvPr id="0" name=""/>
        <dsp:cNvSpPr/>
      </dsp:nvSpPr>
      <dsp:spPr>
        <a:xfrm>
          <a:off x="1467420" y="2938036"/>
          <a:ext cx="2167764" cy="1724006"/>
        </a:xfrm>
        <a:prstGeom prst="ellips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omic Sans MS" panose="030F0702030302020204" pitchFamily="66" charset="0"/>
            </a:rPr>
            <a:t>Ken Pryce – Asians more resistant to racism</a:t>
          </a:r>
        </a:p>
      </dsp:txBody>
      <dsp:txXfrm>
        <a:off x="1784882" y="3190511"/>
        <a:ext cx="1532840" cy="1219056"/>
      </dsp:txXfrm>
    </dsp:sp>
    <dsp:sp modelId="{FF357D3C-94DD-4038-BF71-03C1445EE372}">
      <dsp:nvSpPr>
        <dsp:cNvPr id="0" name=""/>
        <dsp:cNvSpPr/>
      </dsp:nvSpPr>
      <dsp:spPr>
        <a:xfrm rot="16747989">
          <a:off x="2566446" y="2411653"/>
          <a:ext cx="344806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762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Comic Sans MS" panose="030F0702030302020204" pitchFamily="66" charset="0"/>
          </a:endParaRPr>
        </a:p>
      </dsp:txBody>
      <dsp:txXfrm>
        <a:off x="2609957" y="2551443"/>
        <a:ext cx="241364" cy="266176"/>
      </dsp:txXfrm>
    </dsp:sp>
    <dsp:sp modelId="{CF2657C7-7995-42D3-95BD-23C58E847A59}">
      <dsp:nvSpPr>
        <dsp:cNvPr id="0" name=""/>
        <dsp:cNvSpPr/>
      </dsp:nvSpPr>
      <dsp:spPr>
        <a:xfrm>
          <a:off x="1941466" y="251786"/>
          <a:ext cx="2028669" cy="2064422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omic Sans MS" panose="030F0702030302020204" pitchFamily="66" charset="0"/>
            </a:rPr>
            <a:t>Ken Pryce – Black families destroyed by colonialism</a:t>
          </a:r>
        </a:p>
      </dsp:txBody>
      <dsp:txXfrm>
        <a:off x="2238558" y="554114"/>
        <a:ext cx="1434485" cy="1459766"/>
      </dsp:txXfrm>
    </dsp:sp>
    <dsp:sp modelId="{15640B31-AD95-4EBE-992F-28A831E22551}">
      <dsp:nvSpPr>
        <dsp:cNvPr id="0" name=""/>
        <dsp:cNvSpPr/>
      </dsp:nvSpPr>
      <dsp:spPr>
        <a:xfrm rot="20853342">
          <a:off x="4063943" y="784889"/>
          <a:ext cx="296874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762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Comic Sans MS" panose="030F0702030302020204" pitchFamily="66" charset="0"/>
          </a:endParaRPr>
        </a:p>
      </dsp:txBody>
      <dsp:txXfrm>
        <a:off x="4064989" y="883210"/>
        <a:ext cx="207812" cy="266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1D5-6CDC-4F6B-8305-B1C25AA4E69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9D-6364-4DC7-9692-9C17BFA5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4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1D5-6CDC-4F6B-8305-B1C25AA4E69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9D-6364-4DC7-9692-9C17BFA5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82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1D5-6CDC-4F6B-8305-B1C25AA4E69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9D-6364-4DC7-9692-9C17BFA5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60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675-2715-408D-8A08-A5C49C10CF72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556-5429-41E4-9844-B28B2042C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13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675-2715-408D-8A08-A5C49C10CF72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556-5429-41E4-9844-B28B2042C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859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675-2715-408D-8A08-A5C49C10CF72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556-5429-41E4-9844-B28B2042C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4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675-2715-408D-8A08-A5C49C10CF72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556-5429-41E4-9844-B28B2042C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390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675-2715-408D-8A08-A5C49C10CF72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556-5429-41E4-9844-B28B2042C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73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675-2715-408D-8A08-A5C49C10CF72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556-5429-41E4-9844-B28B2042C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702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675-2715-408D-8A08-A5C49C10CF72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556-5429-41E4-9844-B28B2042C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335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675-2715-408D-8A08-A5C49C10CF72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556-5429-41E4-9844-B28B2042C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62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1D5-6CDC-4F6B-8305-B1C25AA4E69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9D-6364-4DC7-9692-9C17BFA5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31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675-2715-408D-8A08-A5C49C10CF72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556-5429-41E4-9844-B28B2042C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520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675-2715-408D-8A08-A5C49C10CF72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556-5429-41E4-9844-B28B2042C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604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675-2715-408D-8A08-A5C49C10CF72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556-5429-41E4-9844-B28B2042C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46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1D5-6CDC-4F6B-8305-B1C25AA4E69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9D-6364-4DC7-9692-9C17BFA5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45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1D5-6CDC-4F6B-8305-B1C25AA4E69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9D-6364-4DC7-9692-9C17BFA5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21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1D5-6CDC-4F6B-8305-B1C25AA4E69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9D-6364-4DC7-9692-9C17BFA5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55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1D5-6CDC-4F6B-8305-B1C25AA4E69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9D-6364-4DC7-9692-9C17BFA5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7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1D5-6CDC-4F6B-8305-B1C25AA4E69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9D-6364-4DC7-9692-9C17BFA5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71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1D5-6CDC-4F6B-8305-B1C25AA4E69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9D-6364-4DC7-9692-9C17BFA5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50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91D5-6CDC-4F6B-8305-B1C25AA4E69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0C9D-6364-4DC7-9692-9C17BFA5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01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391D5-6CDC-4F6B-8305-B1C25AA4E69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20C9D-6364-4DC7-9692-9C17BFA59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F1675-2715-408D-8A08-A5C49C10CF72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69556-5429-41E4-9844-B28B2042C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97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H0BOdgTLW5w?feature=oemb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tU1tMhvf3OQ?feature=oembed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tor2u.net/sociology/reference/differential-educational-achievement-by-ethnicity-parental-support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stream.godalming.ac.uk:444/View.aspx?id=7897~4F~iajoEieo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19016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b="1"/>
              <a:t>Why are there Ethnic differences in Education?</a:t>
            </a:r>
            <a:br>
              <a:rPr lang="en-GB" b="1"/>
            </a:br>
            <a:endParaRPr lang="en-GB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4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/>
              <a:t>Ethnicity and Class – External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b="1"/>
              <a:t>Material deprivation ( Gillborn and Mirza )  </a:t>
            </a:r>
            <a:r>
              <a:rPr lang="en-GB"/>
              <a:t>- 20% ( 2/5) of those in ethnic minority groups are in poverty ( but does not apply to all EM groups) </a:t>
            </a:r>
          </a:p>
          <a:p>
            <a:pPr marL="0" indent="0">
              <a:buNone/>
            </a:pPr>
            <a:r>
              <a:rPr lang="en-GB" b="1"/>
              <a:t>Cultural deprivation </a:t>
            </a:r>
            <a:r>
              <a:rPr lang="en-GB"/>
              <a:t>– differences in attitudes and values towards the education system</a:t>
            </a:r>
          </a:p>
          <a:p>
            <a:pPr marL="0" indent="0">
              <a:buNone/>
            </a:pPr>
            <a:r>
              <a:rPr lang="en-GB"/>
              <a:t>	</a:t>
            </a:r>
            <a:r>
              <a:rPr lang="en-GB" b="1"/>
              <a:t>Lack of cultural capital;</a:t>
            </a:r>
          </a:p>
          <a:p>
            <a:r>
              <a:rPr lang="en-GB" b="1"/>
              <a:t>Bhatti (1999) </a:t>
            </a:r>
            <a:r>
              <a:rPr lang="en-GB"/>
              <a:t>Asian parents are very supported but do not always know how the education system works</a:t>
            </a:r>
          </a:p>
          <a:p>
            <a:r>
              <a:rPr lang="en-GB" b="1"/>
              <a:t>Sewell (2010)</a:t>
            </a:r>
            <a:r>
              <a:rPr lang="en-GB"/>
              <a:t> high proportion of single parents account for lower achievement of black boys</a:t>
            </a:r>
          </a:p>
          <a:p>
            <a:pPr marL="0" indent="0">
              <a:buNone/>
            </a:pPr>
            <a:r>
              <a:rPr lang="en-GB"/>
              <a:t>	</a:t>
            </a:r>
            <a:r>
              <a:rPr lang="en-GB" b="1"/>
              <a:t>Language differences</a:t>
            </a:r>
          </a:p>
          <a:p>
            <a:pPr marL="0" indent="0">
              <a:buNone/>
            </a:pPr>
            <a:r>
              <a:rPr lang="en-GB"/>
              <a:t>18% of pupils in Primary and 13% in secondary may have English as a second language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44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/>
              <a:t>Other External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/>
              <a:t>Racism in wider society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Material and cultural deprivation may be linked to racism and discrimination externally</a:t>
            </a:r>
          </a:p>
          <a:p>
            <a:r>
              <a:rPr lang="en-GB"/>
              <a:t>Poverty (material deprivation) may be a result of racism as according to </a:t>
            </a:r>
            <a:r>
              <a:rPr lang="en-GB" b="1"/>
              <a:t>Rex (1986)</a:t>
            </a:r>
            <a:r>
              <a:rPr lang="en-GB"/>
              <a:t> this leads to social exclusion which causes poverty</a:t>
            </a:r>
          </a:p>
          <a:p>
            <a:r>
              <a:rPr lang="en-GB" b="1"/>
              <a:t>Noon (1993)</a:t>
            </a:r>
            <a:r>
              <a:rPr lang="en-GB"/>
              <a:t> sent letters using different surnames – traditionally white British surnames appeared to be more encouraged to apply for the job</a:t>
            </a:r>
          </a:p>
        </p:txBody>
      </p:sp>
    </p:spTree>
    <p:extLst>
      <p:ext uri="{BB962C8B-B14F-4D97-AF65-F5344CB8AC3E}">
        <p14:creationId xmlns:p14="http://schemas.microsoft.com/office/powerpoint/2010/main" val="322480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/>
              <a:t>Ethnicity and Class – Internal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b="1"/>
              <a:t>Labelling and the self fulfilling prophecy</a:t>
            </a:r>
          </a:p>
          <a:p>
            <a:pPr marL="0" indent="0">
              <a:buNone/>
            </a:pPr>
            <a:r>
              <a:rPr lang="en-GB" b="1"/>
              <a:t>Gillborn and </a:t>
            </a:r>
            <a:r>
              <a:rPr lang="en-GB" b="1" err="1"/>
              <a:t>Youdell</a:t>
            </a:r>
            <a:r>
              <a:rPr lang="en-GB" b="1"/>
              <a:t> (2000)</a:t>
            </a:r>
            <a:r>
              <a:rPr lang="en-GB"/>
              <a:t> teachers have ‘racialized expectations’ of students and expect black students to present more discipline problems and interpreted their behaviour as threatening</a:t>
            </a:r>
          </a:p>
          <a:p>
            <a:pPr marL="0" indent="0">
              <a:buNone/>
            </a:pPr>
            <a:r>
              <a:rPr lang="en-GB" b="1">
                <a:cs typeface="Calibri"/>
              </a:rPr>
              <a:t>Wright-</a:t>
            </a:r>
            <a:r>
              <a:rPr lang="en-GB">
                <a:cs typeface="Calibri"/>
              </a:rPr>
              <a:t> found that Asian students are victims of labelling- teachers assume their English is not as good as WB students </a:t>
            </a:r>
            <a:endParaRPr lang="en-GB"/>
          </a:p>
          <a:p>
            <a:pPr marL="0" indent="0">
              <a:buNone/>
            </a:pPr>
            <a:r>
              <a:rPr lang="en-GB" b="1">
                <a:cs typeface="Calibri"/>
              </a:rPr>
              <a:t>Archer and Francis-</a:t>
            </a:r>
            <a:r>
              <a:rPr lang="en-GB">
                <a:cs typeface="Calibri"/>
              </a:rPr>
              <a:t> however Chinese students are positively labelled as being bright and hardworking by teachers. </a:t>
            </a:r>
            <a:endParaRPr lang="en-GB"/>
          </a:p>
          <a:p>
            <a:r>
              <a:rPr lang="en-GB" b="1"/>
              <a:t>Subcultures</a:t>
            </a:r>
          </a:p>
          <a:p>
            <a:pPr marL="0" indent="0">
              <a:buNone/>
            </a:pPr>
            <a:r>
              <a:rPr lang="en-GB" b="1"/>
              <a:t>Sewell (1998)</a:t>
            </a:r>
            <a:r>
              <a:rPr lang="en-GB"/>
              <a:t> subcultures formed in school as a coping mechanism</a:t>
            </a:r>
          </a:p>
          <a:p>
            <a:r>
              <a:rPr lang="en-GB" b="1"/>
              <a:t>Marketisation </a:t>
            </a:r>
          </a:p>
          <a:p>
            <a:pPr marL="0" indent="0">
              <a:buNone/>
            </a:pPr>
            <a:r>
              <a:rPr lang="en-GB" b="1" err="1"/>
              <a:t>Gilborn</a:t>
            </a:r>
            <a:r>
              <a:rPr lang="en-GB" b="1"/>
              <a:t> (1997) Educational Triage </a:t>
            </a:r>
            <a:r>
              <a:rPr lang="en-GB"/>
              <a:t> - BME students more likely to be assessed as ‘hopeless cases’- especially black working class boys. 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818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/>
              <a:t>Other Internal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/>
              <a:t>Ethnocentric curriculum</a:t>
            </a:r>
          </a:p>
          <a:p>
            <a:r>
              <a:rPr lang="en-GB" b="1"/>
              <a:t>Institutional racism</a:t>
            </a:r>
          </a:p>
          <a:p>
            <a:endParaRPr lang="en-GB"/>
          </a:p>
          <a:p>
            <a:r>
              <a:rPr lang="en-GB"/>
              <a:t>Ethnocentrism: the belief that one particular culture is superior and therefore only this culture is focused on </a:t>
            </a:r>
          </a:p>
          <a:p>
            <a:r>
              <a:rPr lang="en-GB"/>
              <a:t>Why might school be described as ethnocentric?</a:t>
            </a:r>
          </a:p>
          <a:p>
            <a:endParaRPr lang="en-GB"/>
          </a:p>
          <a:p>
            <a:r>
              <a:rPr lang="en-GB"/>
              <a:t>Institutional Racism: when the way in which an organisation operates is racist</a:t>
            </a:r>
          </a:p>
        </p:txBody>
      </p:sp>
    </p:spTree>
    <p:extLst>
      <p:ext uri="{BB962C8B-B14F-4D97-AF65-F5344CB8AC3E}">
        <p14:creationId xmlns:p14="http://schemas.microsoft.com/office/powerpoint/2010/main" val="4452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2BEC5-2D6D-47AF-8A61-AB9FFA6F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3529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000" dirty="0">
                <a:latin typeface="Comic Sans MS" panose="030F0702030302020204" pitchFamily="66" charset="0"/>
              </a:rPr>
              <a:t>Will Britain Ever Have a Black Prime Minister?</a:t>
            </a:r>
          </a:p>
        </p:txBody>
      </p:sp>
      <p:pic>
        <p:nvPicPr>
          <p:cNvPr id="7" name="Online Media 6" title="Why a black child is 12 times less likely to become UK PM - BBC Stories">
            <a:hlinkClick r:id="" action="ppaction://media"/>
            <a:extLst>
              <a:ext uri="{FF2B5EF4-FFF2-40B4-BE49-F238E27FC236}">
                <a16:creationId xmlns:a16="http://schemas.microsoft.com/office/drawing/2014/main" id="{697724D5-2915-4B0A-804A-B0F416A01A9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107835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8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dirty="0" smtClean="0"/>
              <a:t>External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Cultural deprivation – culture of the home</a:t>
            </a:r>
          </a:p>
          <a:p>
            <a:r>
              <a:rPr lang="en-GB" dirty="0" smtClean="0"/>
              <a:t>Material deprivation – poverty</a:t>
            </a:r>
          </a:p>
          <a:p>
            <a:r>
              <a:rPr lang="en-GB" dirty="0" smtClean="0"/>
              <a:t>Racism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Solutions??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600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00"/>
                </a:solidFill>
                <a:latin typeface="Comic Sans MS" panose="030F0702030302020204" pitchFamily="66" charset="0"/>
              </a:rPr>
              <a:t>Family structure and parental support – New Right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002381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5312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latin typeface="Comic Sans MS" panose="030F0702030302020204" pitchFamily="66" charset="0"/>
              </a:rPr>
              <a:t>Family structure and parental support – New Right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512639"/>
              </p:ext>
            </p:extLst>
          </p:nvPr>
        </p:nvGraphicFramePr>
        <p:xfrm>
          <a:off x="705679" y="220993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22582" y="2461731"/>
            <a:ext cx="2302565" cy="3538331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Comic Sans MS" panose="030F0702030302020204" pitchFamily="66" charset="0"/>
              </a:rPr>
              <a:t>Important! Ken Pryce is not New Right but sees the same outcomes from a different position</a:t>
            </a:r>
          </a:p>
        </p:txBody>
      </p:sp>
      <p:sp>
        <p:nvSpPr>
          <p:cNvPr id="6" name="Oval 5"/>
          <p:cNvSpPr/>
          <p:nvPr/>
        </p:nvSpPr>
        <p:spPr>
          <a:xfrm>
            <a:off x="8955157" y="1027906"/>
            <a:ext cx="3114261" cy="3790123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Comic Sans MS" panose="030F0702030302020204" pitchFamily="66" charset="0"/>
              </a:rPr>
              <a:t>Can we AO3 any of these  ideas?</a:t>
            </a:r>
          </a:p>
        </p:txBody>
      </p:sp>
    </p:spTree>
    <p:extLst>
      <p:ext uri="{BB962C8B-B14F-4D97-AF65-F5344CB8AC3E}">
        <p14:creationId xmlns:p14="http://schemas.microsoft.com/office/powerpoint/2010/main" val="4133218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0FC4CC-53DA-4289-B562-8F10AD82A6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7250" r="7749" b="-1"/>
          <a:stretch/>
        </p:blipFill>
        <p:spPr>
          <a:xfrm>
            <a:off x="3125968" y="2527222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BFB592-3E93-4032-A325-C188478630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6171" r="5" b="5546"/>
          <a:stretch/>
        </p:blipFill>
        <p:spPr>
          <a:xfrm>
            <a:off x="1" y="1"/>
            <a:ext cx="4443799" cy="3776782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ln w="76200">
            <a:solidFill>
              <a:srgbClr val="FFFF00"/>
            </a:solidFill>
          </a:ln>
          <a:effectLst>
            <a:softEdge rad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840F73-41DC-4278-9F59-BD07C8954C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26885" r="8100" b="3"/>
          <a:stretch/>
        </p:blipFill>
        <p:spPr>
          <a:xfrm>
            <a:off x="20" y="3917273"/>
            <a:ext cx="3440566" cy="2950205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8267" y="802955"/>
            <a:ext cx="4333814" cy="1454051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000000"/>
                </a:solidFill>
                <a:latin typeface="Comic Sans MS" panose="030F0702030302020204" pitchFamily="66" charset="0"/>
              </a:rPr>
              <a:t>Sewell: Fathers, gangs and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684" y="2421682"/>
            <a:ext cx="4333468" cy="3639289"/>
          </a:xfrm>
          <a:ln w="76200"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r>
              <a:rPr lang="en-GB" sz="2000">
                <a:solidFill>
                  <a:srgbClr val="000000"/>
                </a:solidFill>
                <a:latin typeface="Comic Sans MS" panose="030F0702030302020204" pitchFamily="66" charset="0"/>
              </a:rPr>
              <a:t>“The biggest  barrier facing black boys is actually black peer pressure. We need to talk about how black students discourage their peers”. Tony Sewell</a:t>
            </a:r>
          </a:p>
          <a:p>
            <a:endParaRPr lang="en-GB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2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Online Media 6" title="Gang problem 'down to a lack of black father figures in young boys' lives' | 5 News">
            <a:hlinkClick r:id="" action="ppaction://media"/>
            <a:extLst>
              <a:ext uri="{FF2B5EF4-FFF2-40B4-BE49-F238E27FC236}">
                <a16:creationId xmlns:a16="http://schemas.microsoft.com/office/drawing/2014/main" id="{0E3DD464-4683-4B2B-AEE4-3490CE54C2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734683" y="4505029"/>
            <a:ext cx="5457297" cy="216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689127-73AB-4F99-9FB9-3FC51F193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White working class families: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McCulloch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B7DE1-E724-42CB-834E-DE2EF2EAE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328" y="0"/>
            <a:ext cx="4772671" cy="377362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9274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/>
              <a:t>Starter: Gender recap- 10 mins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/>
              <a:t>Explain what is meant by ‘gender domains’ (2)</a:t>
            </a:r>
          </a:p>
          <a:p>
            <a:r>
              <a:rPr lang="en-GB"/>
              <a:t>Explain what is meant by ‘crisis of masculinity’ (2)</a:t>
            </a:r>
          </a:p>
          <a:p>
            <a:r>
              <a:rPr lang="en-GB"/>
              <a:t>Give three ways that gender identity is reinforced in school (6)</a:t>
            </a:r>
          </a:p>
        </p:txBody>
      </p:sp>
    </p:spTree>
    <p:extLst>
      <p:ext uri="{BB962C8B-B14F-4D97-AF65-F5344CB8AC3E}">
        <p14:creationId xmlns:p14="http://schemas.microsoft.com/office/powerpoint/2010/main" val="24913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dirty="0" smtClean="0"/>
              <a:t>Internal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Labelling and Teacher Racism</a:t>
            </a:r>
          </a:p>
          <a:p>
            <a:r>
              <a:rPr lang="en-GB" dirty="0" smtClean="0"/>
              <a:t>Responses and subcultures</a:t>
            </a:r>
          </a:p>
          <a:p>
            <a:r>
              <a:rPr lang="en-GB" dirty="0" smtClean="0"/>
              <a:t>Ethnocentric curriculum</a:t>
            </a:r>
          </a:p>
          <a:p>
            <a:r>
              <a:rPr lang="en-GB" dirty="0" smtClean="0"/>
              <a:t>Institutional racism</a:t>
            </a:r>
          </a:p>
          <a:p>
            <a:r>
              <a:rPr lang="en-GB" dirty="0" smtClean="0"/>
              <a:t>Selection</a:t>
            </a:r>
          </a:p>
          <a:p>
            <a:endParaRPr lang="en-GB" dirty="0"/>
          </a:p>
          <a:p>
            <a:r>
              <a:rPr lang="en-GB" dirty="0" smtClean="0"/>
              <a:t>Solutions??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905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93E6D-8B47-4018-A541-BC68F39C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What is the impact of an ethnocentric school curriculum?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30B2E-DB3B-4E4B-8A6F-E27F31D01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An </a:t>
            </a:r>
            <a:r>
              <a:rPr lang="en-GB" b="1">
                <a:ea typeface="+mn-lt"/>
                <a:cs typeface="+mn-lt"/>
              </a:rPr>
              <a:t>ethnocentric curriculum</a:t>
            </a:r>
            <a:r>
              <a:rPr lang="en-GB">
                <a:ea typeface="+mn-lt"/>
                <a:cs typeface="+mn-lt"/>
              </a:rPr>
              <a:t> is one that reflects a </a:t>
            </a:r>
            <a:r>
              <a:rPr lang="en-GB">
                <a:solidFill>
                  <a:srgbClr val="FF0000"/>
                </a:solidFill>
                <a:ea typeface="+mn-lt"/>
                <a:cs typeface="+mn-lt"/>
              </a:rPr>
              <a:t>narrow belief </a:t>
            </a:r>
            <a:r>
              <a:rPr lang="en-GB">
                <a:ea typeface="+mn-lt"/>
                <a:cs typeface="+mn-lt"/>
              </a:rPr>
              <a:t>based on  a dominant ethnic group or culture. In Britain, we can observe an </a:t>
            </a:r>
            <a:r>
              <a:rPr lang="en-GB" b="1">
                <a:ea typeface="+mn-lt"/>
                <a:cs typeface="+mn-lt"/>
              </a:rPr>
              <a:t>ethnocentric curriculum</a:t>
            </a:r>
            <a:r>
              <a:rPr lang="en-GB">
                <a:ea typeface="+mn-lt"/>
                <a:cs typeface="+mn-lt"/>
              </a:rPr>
              <a:t> that centres itself around a white, British culture.</a:t>
            </a: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Many sociologists see the ethnocentric curriculum as a prime example of </a:t>
            </a:r>
            <a:r>
              <a:rPr lang="en-GB">
                <a:solidFill>
                  <a:srgbClr val="FF0000"/>
                </a:solidFill>
                <a:ea typeface="+mn-lt"/>
                <a:cs typeface="+mn-lt"/>
              </a:rPr>
              <a:t>institutional racism</a:t>
            </a:r>
            <a:r>
              <a:rPr lang="en-GB">
                <a:ea typeface="+mn-lt"/>
                <a:cs typeface="+mn-lt"/>
              </a:rPr>
              <a:t> because it builds an everyday racial bias into the everyday workings of schools and colleges.</a:t>
            </a: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/>
            </a:r>
            <a:br>
              <a:rPr lang="en-GB">
                <a:ea typeface="+mn-lt"/>
                <a:cs typeface="+mn-lt"/>
              </a:rPr>
            </a:br>
            <a:r>
              <a:rPr lang="en-GB">
                <a:ea typeface="+mn-lt"/>
                <a:cs typeface="+mn-lt"/>
              </a:rPr>
              <a:t>One way the ethnocentric curriculum may operate is through </a:t>
            </a:r>
            <a:r>
              <a:rPr lang="en-GB">
                <a:solidFill>
                  <a:srgbClr val="FF0000"/>
                </a:solidFill>
                <a:ea typeface="+mn-lt"/>
                <a:cs typeface="+mn-lt"/>
              </a:rPr>
              <a:t>language and literature.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b="1">
                <a:ea typeface="+mn-lt"/>
                <a:cs typeface="+mn-lt"/>
              </a:rPr>
              <a:t>Troyna and Williams</a:t>
            </a:r>
            <a:r>
              <a:rPr lang="en-GB">
                <a:ea typeface="+mn-lt"/>
                <a:cs typeface="+mn-lt"/>
              </a:rPr>
              <a:t> argue how there is a lack of Asian languages (such as Hindi) being taught in comparison to European languages (such as French and Spanish). </a:t>
            </a: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IThe National Curriculum as a 'specifically British' curriculum that largely ignores non-European languages, literature and music.</a:t>
            </a: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 </a:t>
            </a:r>
            <a:r>
              <a:rPr lang="en-GB" b="1">
                <a:ea typeface="+mn-lt"/>
                <a:cs typeface="+mn-lt"/>
              </a:rPr>
              <a:t>Ball </a:t>
            </a:r>
            <a:r>
              <a:rPr lang="en-GB">
                <a:ea typeface="+mn-lt"/>
                <a:cs typeface="+mn-lt"/>
              </a:rPr>
              <a:t>(</a:t>
            </a:r>
            <a:r>
              <a:rPr lang="en-GB" b="1">
                <a:ea typeface="+mn-lt"/>
                <a:cs typeface="+mn-lt"/>
              </a:rPr>
              <a:t>1994</a:t>
            </a:r>
            <a:r>
              <a:rPr lang="en-GB">
                <a:ea typeface="+mn-lt"/>
                <a:cs typeface="+mn-lt"/>
              </a:rPr>
              <a:t>) argues that the National Curriculum ignores ethnic diversity as it promotes an attitude of 'little Englandism' - criticising the subject History. The history curriculum tries to recreate an overly positive image of WB history  while ignoring the history of black and Asian people. 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6984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latin typeface="Comic Sans MS" panose="030F0702030302020204" pitchFamily="66" charset="0"/>
              </a:rPr>
              <a:t>Does class override ethnicity?</a:t>
            </a:r>
          </a:p>
        </p:txBody>
      </p:sp>
      <p:sp>
        <p:nvSpPr>
          <p:cNvPr id="4" name="Oval 3"/>
          <p:cNvSpPr/>
          <p:nvPr/>
        </p:nvSpPr>
        <p:spPr>
          <a:xfrm>
            <a:off x="838200" y="1690688"/>
            <a:ext cx="5085522" cy="4431816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Comic Sans MS" panose="030F0702030302020204" pitchFamily="66" charset="0"/>
              </a:rPr>
              <a:t>Chinese and Indian pupils in material deprivation do better than WBWC</a:t>
            </a:r>
          </a:p>
        </p:txBody>
      </p:sp>
      <p:sp>
        <p:nvSpPr>
          <p:cNvPr id="5" name="Oval 4"/>
          <p:cNvSpPr/>
          <p:nvPr/>
        </p:nvSpPr>
        <p:spPr>
          <a:xfrm>
            <a:off x="6096000" y="1690688"/>
            <a:ext cx="4903304" cy="4536868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Comic Sans MS" panose="030F0702030302020204" pitchFamily="66" charset="0"/>
              </a:rPr>
              <a:t>Lower income effects WWC pupils than pupils from most EM</a:t>
            </a:r>
          </a:p>
        </p:txBody>
      </p:sp>
    </p:spTree>
    <p:extLst>
      <p:ext uri="{BB962C8B-B14F-4D97-AF65-F5344CB8AC3E}">
        <p14:creationId xmlns:p14="http://schemas.microsoft.com/office/powerpoint/2010/main" val="3894159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/>
              <a:t>The Significance of Racism- complete page 15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GB" b="1"/>
              <a:t>Critical race theory </a:t>
            </a:r>
            <a:r>
              <a:rPr lang="en-GB"/>
              <a:t>– racism is a feature of society and is often so subtle and ‘normal’ that people do not recognise it leading to</a:t>
            </a:r>
          </a:p>
          <a:p>
            <a:pPr marL="0" indent="0">
              <a:buNone/>
            </a:pPr>
            <a:r>
              <a:rPr lang="en-GB" b="1"/>
              <a:t>‘Locked-in inequality</a:t>
            </a:r>
            <a:r>
              <a:rPr lang="en-GB"/>
              <a:t>’ – racism is embedded into everyday life and is ‘naturally’ reinforced in society</a:t>
            </a:r>
          </a:p>
          <a:p>
            <a:r>
              <a:rPr lang="en-GB" b="1"/>
              <a:t>Access to new opportunities;</a:t>
            </a:r>
          </a:p>
          <a:p>
            <a:pPr marL="0" indent="0">
              <a:buNone/>
            </a:pPr>
            <a:r>
              <a:rPr lang="en-GB"/>
              <a:t>Gifted and talented more likely to be identified as white</a:t>
            </a:r>
          </a:p>
          <a:p>
            <a:pPr marL="0" indent="0">
              <a:buNone/>
            </a:pPr>
            <a:r>
              <a:rPr lang="en-GB"/>
              <a:t>Higher tiers of exams more likely to be taken by white students</a:t>
            </a:r>
          </a:p>
          <a:p>
            <a:r>
              <a:rPr lang="en-GB" b="1"/>
              <a:t>New </a:t>
            </a:r>
            <a:r>
              <a:rPr lang="en-GB" b="1" err="1"/>
              <a:t>IQism</a:t>
            </a:r>
            <a:r>
              <a:rPr lang="en-GB" b="1"/>
              <a:t> – </a:t>
            </a:r>
            <a:r>
              <a:rPr lang="en-GB"/>
              <a:t>teachers make assumptions about pupils ‘fixed’ ability when there is no such way to measure ability.  As school is Institutionally racist, this is based on teachers ‘</a:t>
            </a:r>
            <a:r>
              <a:rPr lang="en-GB" err="1"/>
              <a:t>racialised</a:t>
            </a:r>
            <a:r>
              <a:rPr lang="en-GB"/>
              <a:t> expectations’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693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001C-97B4-41D0-880F-02E97A25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Example exam questions 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FFB7A-FC0B-4A6B-8119-727063DCB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</a:pPr>
            <a:r>
              <a:rPr lang="en-GB">
                <a:ea typeface="+mn-lt"/>
                <a:cs typeface="+mn-lt"/>
              </a:rPr>
              <a:t>Outline two issues outside of school that explain the educational underachievement of some ethnic groups. (4)</a:t>
            </a:r>
            <a:endParaRPr lang="en-US">
              <a:ea typeface="+mn-lt"/>
              <a:cs typeface="+mn-lt"/>
            </a:endParaRPr>
          </a:p>
          <a:p>
            <a:pPr>
              <a:buFont typeface="Arial"/>
            </a:pPr>
            <a:r>
              <a:rPr lang="en-GB">
                <a:ea typeface="+mn-lt"/>
                <a:cs typeface="+mn-lt"/>
              </a:rPr>
              <a:t>Outline two ways cultural deprivation can contribute to the educational underachievement of some ethnic groups. (4)</a:t>
            </a:r>
          </a:p>
          <a:p>
            <a:pPr>
              <a:buFont typeface="Arial"/>
            </a:pPr>
            <a:r>
              <a:rPr lang="en-GB">
                <a:ea typeface="+mn-lt"/>
                <a:cs typeface="+mn-lt"/>
              </a:rPr>
              <a:t>Outline three ways in which an ethnocentric curriculum may operate in education  (6) </a:t>
            </a: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516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3565-F0D8-4172-9957-31683C63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Tutor2u Revision videos: good for BM4 prep 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68D3D-E1E7-4543-8BA6-B0298B70E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ea typeface="+mn-lt"/>
                <a:cs typeface="+mn-lt"/>
                <a:hlinkClick r:id="rId2"/>
              </a:rPr>
              <a:t>https://www.tutor2u.net/sociology/reference/differential-educational-achievement-by-ethnicity-parental-support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156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/>
              <a:t>Aims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/>
              <a:t>To be able to explain the differences in achievement of ethnic groups</a:t>
            </a:r>
          </a:p>
          <a:p>
            <a:r>
              <a:rPr lang="en-GB"/>
              <a:t>To know how factors already studied such as external reasons - material and cultural deprivation and internal reasons - labelling and subcultures  - can be applied specifically to ethnicity</a:t>
            </a:r>
          </a:p>
          <a:p>
            <a:r>
              <a:rPr lang="en-GB"/>
              <a:t>To be able to explain how other Internal factors such as Ethnocentrism and Institutional racism and racism in wider society also explain such changes</a:t>
            </a:r>
          </a:p>
          <a:p>
            <a:r>
              <a:rPr lang="en-GB"/>
              <a:t>To be able to evaluate such reasons</a:t>
            </a:r>
          </a:p>
        </p:txBody>
      </p:sp>
    </p:spTree>
    <p:extLst>
      <p:ext uri="{BB962C8B-B14F-4D97-AF65-F5344CB8AC3E}">
        <p14:creationId xmlns:p14="http://schemas.microsoft.com/office/powerpoint/2010/main" val="3340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>
                <a:cs typeface="Calibri Light"/>
              </a:rPr>
              <a:t>Key concepts 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Ethnicity: </a:t>
            </a:r>
            <a:r>
              <a:rPr lang="en-GB" dirty="0"/>
              <a:t>Often described as the cultural and/or social aspect of a group</a:t>
            </a:r>
            <a:endParaRPr lang="en-US" dirty="0">
              <a:cs typeface="Calibri"/>
            </a:endParaRPr>
          </a:p>
          <a:p>
            <a:r>
              <a:rPr lang="en-GB" dirty="0"/>
              <a:t>Belonging to a particular ethnic group means you share a particular set of cultural practises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b="1" dirty="0"/>
              <a:t>Race </a:t>
            </a:r>
            <a:r>
              <a:rPr lang="en-GB" dirty="0"/>
              <a:t>usually refers to the biological – skin colour – differences between </a:t>
            </a:r>
            <a:r>
              <a:rPr lang="en-GB" dirty="0" smtClean="0"/>
              <a:t>groups. This is a socially constructed concept, why?</a:t>
            </a:r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two terms are used </a:t>
            </a:r>
            <a:r>
              <a:rPr lang="en-GB" dirty="0" smtClean="0"/>
              <a:t>interchangeably, but race tends to carry with it issues of oppression</a:t>
            </a:r>
          </a:p>
          <a:p>
            <a:pPr marL="0" indent="0">
              <a:buNone/>
            </a:pPr>
            <a:r>
              <a:rPr lang="en-GB" b="1" dirty="0" smtClean="0">
                <a:cs typeface="Calibri" panose="020F0502020204030204"/>
              </a:rPr>
              <a:t>Racism</a:t>
            </a:r>
            <a:r>
              <a:rPr lang="en-GB" b="1" dirty="0">
                <a:cs typeface="Calibri" panose="020F0502020204030204"/>
              </a:rPr>
              <a:t>: </a:t>
            </a:r>
          </a:p>
          <a:p>
            <a:pPr marL="0" indent="0">
              <a:buNone/>
            </a:pPr>
            <a:r>
              <a:rPr lang="en-GB" b="1" dirty="0">
                <a:cs typeface="Calibri" panose="020F0502020204030204"/>
              </a:rPr>
              <a:t>Institutional racism:</a:t>
            </a:r>
          </a:p>
          <a:p>
            <a:pPr marL="0" indent="0">
              <a:buNone/>
            </a:pPr>
            <a:r>
              <a:rPr lang="en-GB" b="1" dirty="0">
                <a:cs typeface="Calibri" panose="020F0502020204030204"/>
              </a:rPr>
              <a:t>Ethnocentric curriculum</a:t>
            </a:r>
            <a:r>
              <a:rPr lang="en-GB" dirty="0">
                <a:cs typeface="Calibri" panose="020F0502020204030204"/>
              </a:rPr>
              <a:t>:  </a:t>
            </a: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24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/>
              <a:t>Ethnicity and Education – what is happening?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8" y="1902372"/>
            <a:ext cx="8355724" cy="449842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63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GB"/>
              <a:t>Why do Chinese pupils top the results?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solidFill>
            <a:schemeClr val="accent2"/>
          </a:solidFill>
        </p:spPr>
        <p:txBody>
          <a:bodyPr>
            <a:normAutofit fontScale="92500"/>
          </a:bodyPr>
          <a:lstStyle/>
          <a:p>
            <a:r>
              <a:rPr lang="en-GB"/>
              <a:t>Watch </a:t>
            </a:r>
            <a:r>
              <a:rPr lang="en-GB">
                <a:hlinkClick r:id="rId2"/>
              </a:rPr>
              <a:t>‘Meet Britain's Tiger Mums’ </a:t>
            </a:r>
            <a:r>
              <a:rPr lang="en-GB"/>
              <a:t>documentary on e-stream. </a:t>
            </a:r>
          </a:p>
          <a:p>
            <a:r>
              <a:rPr lang="en-GB"/>
              <a:t>What external factors may explain why British Chinese may be achieving so well?</a:t>
            </a:r>
          </a:p>
          <a:p>
            <a:r>
              <a:rPr lang="en-GB"/>
              <a:t>Links to Francis and Archers study: The Construction of British Chinese Educational Success: exploring the shifting discourses in educational debate, and their effects. (Mentioned in most textbooks)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4094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/>
              <a:t>Why is Ethnicity and Achievement a problem</a:t>
            </a:r>
            <a:r>
              <a:rPr lang="en-GB"/>
              <a:t>?</a:t>
            </a:r>
            <a:br>
              <a:rPr lang="en-GB"/>
            </a:br>
            <a:r>
              <a:rPr lang="en-GB">
                <a:cs typeface="Calibri Light"/>
              </a:rPr>
              <a:t>Complete page 5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/>
              <a:t>Black Caribbean, Pakistani, Bangladeshi and the small number of traveller groups consistently have lower achievements than  all other ethnic groups</a:t>
            </a:r>
          </a:p>
          <a:p>
            <a:r>
              <a:rPr lang="en-GB"/>
              <a:t>Lower than average reading skills</a:t>
            </a:r>
          </a:p>
          <a:p>
            <a:r>
              <a:rPr lang="en-GB"/>
              <a:t>Lower level of attainment across all levels of education</a:t>
            </a:r>
          </a:p>
          <a:p>
            <a:r>
              <a:rPr lang="en-GB"/>
              <a:t>Black Caribbean children are over represented in schools for those with learning difficulties</a:t>
            </a:r>
          </a:p>
          <a:p>
            <a:r>
              <a:rPr lang="en-GB"/>
              <a:t>Black Caribbean students are more likely to be excluded from school</a:t>
            </a:r>
          </a:p>
          <a:p>
            <a:r>
              <a:rPr lang="en-GB"/>
              <a:t>BME (Black, minority ethnic) groups are more likely to be placed in lower sets</a:t>
            </a:r>
          </a:p>
          <a:p>
            <a:r>
              <a:rPr lang="en-GB"/>
              <a:t>These groups are more likely to leave school with no qualifications</a:t>
            </a:r>
          </a:p>
          <a:p>
            <a:r>
              <a:rPr lang="en-GB"/>
              <a:t>These groups are less likely to do academic A level courses</a:t>
            </a:r>
          </a:p>
        </p:txBody>
      </p:sp>
    </p:spTree>
    <p:extLst>
      <p:ext uri="{BB962C8B-B14F-4D97-AF65-F5344CB8AC3E}">
        <p14:creationId xmlns:p14="http://schemas.microsoft.com/office/powerpoint/2010/main" val="35027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/>
              <a:t>Ethnicity and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There are a higher proportion of those in BME groups that are working class – why?</a:t>
            </a:r>
          </a:p>
          <a:p>
            <a:pPr marL="0" indent="0">
              <a:buNone/>
            </a:pPr>
            <a:r>
              <a:rPr lang="en-GB">
                <a:cs typeface="Calibri" panose="020F0502020204030204"/>
              </a:rPr>
              <a:t>Task: Complete page 6- using the your knowledge of internal/ external factors from previous topics- how can they be applied to Ethnicity? 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85BA31-2A95-4A41-BAE1-717E39122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647186"/>
              </p:ext>
            </p:extLst>
          </p:nvPr>
        </p:nvGraphicFramePr>
        <p:xfrm>
          <a:off x="1122000" y="3624000"/>
          <a:ext cx="10258848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9424">
                  <a:extLst>
                    <a:ext uri="{9D8B030D-6E8A-4147-A177-3AD203B41FA5}">
                      <a16:colId xmlns:a16="http://schemas.microsoft.com/office/drawing/2014/main" val="912515731"/>
                    </a:ext>
                  </a:extLst>
                </a:gridCol>
                <a:gridCol w="5129424">
                  <a:extLst>
                    <a:ext uri="{9D8B030D-6E8A-4147-A177-3AD203B41FA5}">
                      <a16:colId xmlns:a16="http://schemas.microsoft.com/office/drawing/2014/main" val="1253871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Internal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External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72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628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9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1F0C7-6DE5-4A91-9F98-EBA94457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Task 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ED5FE-9F57-43FF-9E41-42FDB6509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cs typeface="Calibri" panose="020F0502020204030204"/>
              </a:rPr>
              <a:t>Use the ppt/ Webb textbooks to complete the A3 summary sheets with internal and external factors </a:t>
            </a:r>
          </a:p>
          <a:p>
            <a:pPr marL="0" indent="0">
              <a:buNone/>
            </a:pPr>
            <a:r>
              <a:rPr lang="en-GB">
                <a:cs typeface="Calibri" panose="020F0502020204030204"/>
              </a:rPr>
              <a:t>If you are aiming for an A*-B  read over the additional studies </a:t>
            </a:r>
            <a:r>
              <a:rPr lang="en-GB" err="1">
                <a:cs typeface="Calibri" panose="020F0502020204030204"/>
              </a:rPr>
              <a:t>pgs</a:t>
            </a:r>
            <a:r>
              <a:rPr lang="en-GB">
                <a:cs typeface="Calibri" panose="020F0502020204030204"/>
              </a:rPr>
              <a:t> 11-14 in your booklet. </a:t>
            </a:r>
          </a:p>
        </p:txBody>
      </p:sp>
    </p:spTree>
    <p:extLst>
      <p:ext uri="{BB962C8B-B14F-4D97-AF65-F5344CB8AC3E}">
        <p14:creationId xmlns:p14="http://schemas.microsoft.com/office/powerpoint/2010/main" val="42278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4558</TotalTime>
  <Words>1436</Words>
  <Application>Microsoft Office PowerPoint</Application>
  <PresentationFormat>Widescreen</PresentationFormat>
  <Paragraphs>132</Paragraphs>
  <Slides>25</Slides>
  <Notes>0</Notes>
  <HiddenSlides>1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Office Theme</vt:lpstr>
      <vt:lpstr>Office Theme</vt:lpstr>
      <vt:lpstr>Why are there Ethnic differences in Education? </vt:lpstr>
      <vt:lpstr>Starter: Gender recap- 10 mins</vt:lpstr>
      <vt:lpstr>Aims and Objectives</vt:lpstr>
      <vt:lpstr>Key concepts </vt:lpstr>
      <vt:lpstr>Ethnicity and Education – what is happening?</vt:lpstr>
      <vt:lpstr>Why do Chinese pupils top the results?</vt:lpstr>
      <vt:lpstr>Why is Ethnicity and Achievement a problem? Complete page 5 </vt:lpstr>
      <vt:lpstr>Ethnicity and Class</vt:lpstr>
      <vt:lpstr>Task </vt:lpstr>
      <vt:lpstr>Ethnicity and Class – External factors</vt:lpstr>
      <vt:lpstr>Other External factors</vt:lpstr>
      <vt:lpstr>Ethnicity and Class – Internal Factors</vt:lpstr>
      <vt:lpstr>Other Internal factors</vt:lpstr>
      <vt:lpstr>Will Britain Ever Have a Black Prime Minister?</vt:lpstr>
      <vt:lpstr>External Factors</vt:lpstr>
      <vt:lpstr>Family structure and parental support – New Right</vt:lpstr>
      <vt:lpstr>Family structure and parental support – New Right</vt:lpstr>
      <vt:lpstr>Sewell: Fathers, gangs and culture</vt:lpstr>
      <vt:lpstr>White working class families: McCulloch</vt:lpstr>
      <vt:lpstr>Internal Factors</vt:lpstr>
      <vt:lpstr>What is the impact of an ethnocentric school curriculum?  </vt:lpstr>
      <vt:lpstr>Does class override ethnicity?</vt:lpstr>
      <vt:lpstr>The Significance of Racism- complete page 15 </vt:lpstr>
      <vt:lpstr>Example exam questions </vt:lpstr>
      <vt:lpstr>Tutor2u Revision videos: good for BM4 prep 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there Ethnic differences in Education?</dc:title>
  <dc:creator>Sophie Bowerbank</dc:creator>
  <cp:lastModifiedBy>Godalming.ac.uk\hhr</cp:lastModifiedBy>
  <cp:revision>5</cp:revision>
  <dcterms:created xsi:type="dcterms:W3CDTF">2016-04-18T10:03:01Z</dcterms:created>
  <dcterms:modified xsi:type="dcterms:W3CDTF">2021-05-10T07:42:40Z</dcterms:modified>
</cp:coreProperties>
</file>