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9A56C-BC6C-EB48-9DE6-9B54614968B1}" v="47" dt="2021-02-03T15:43:06.253"/>
    <p1510:client id="{4A3EDB38-1B21-45C8-9DDB-01A37A51DAF0}" v="6" dt="2021-02-03T14:48:05.251"/>
    <p1510:client id="{844E65A4-2078-4269-8609-17C732EF286D}" v="420" dt="2021-02-03T15:42:01.808"/>
    <p1510:client id="{B6CB5E02-E956-4703-B25C-463548A4F04F}" v="513" vWet="517" dt="2021-02-03T15:42:38.639"/>
    <p1510:client id="{ED4E4624-A580-4AE3-960E-57917D4F816D}" v="111" dt="2021-02-03T14:54:23.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1"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NNE GARDNER" userId="a0fcf44a-26c4-41c7-a2be-fcacd4d343a3" providerId="ADAL" clId="{B6CB5E02-E956-4703-B25C-463548A4F04F}"/>
    <pc:docChg chg="custSel addSld modSld">
      <pc:chgData name="CORINNE GARDNER" userId="a0fcf44a-26c4-41c7-a2be-fcacd4d343a3" providerId="ADAL" clId="{B6CB5E02-E956-4703-B25C-463548A4F04F}" dt="2021-02-03T15:42:00.495" v="479" actId="1076"/>
      <pc:docMkLst>
        <pc:docMk/>
      </pc:docMkLst>
      <pc:sldChg chg="addSp modSp mod">
        <pc:chgData name="CORINNE GARDNER" userId="a0fcf44a-26c4-41c7-a2be-fcacd4d343a3" providerId="ADAL" clId="{B6CB5E02-E956-4703-B25C-463548A4F04F}" dt="2021-02-03T15:23:13.278" v="264" actId="1076"/>
        <pc:sldMkLst>
          <pc:docMk/>
          <pc:sldMk cId="3180217810" sldId="256"/>
        </pc:sldMkLst>
        <pc:spChg chg="add mod">
          <ac:chgData name="CORINNE GARDNER" userId="a0fcf44a-26c4-41c7-a2be-fcacd4d343a3" providerId="ADAL" clId="{B6CB5E02-E956-4703-B25C-463548A4F04F}" dt="2021-02-03T14:57:12.703" v="40" actId="1076"/>
          <ac:spMkLst>
            <pc:docMk/>
            <pc:sldMk cId="3180217810" sldId="256"/>
            <ac:spMk id="8" creationId="{06B58090-C183-49BC-A972-463A15BF9631}"/>
          </ac:spMkLst>
        </pc:spChg>
        <pc:spChg chg="add mod">
          <ac:chgData name="CORINNE GARDNER" userId="a0fcf44a-26c4-41c7-a2be-fcacd4d343a3" providerId="ADAL" clId="{B6CB5E02-E956-4703-B25C-463548A4F04F}" dt="2021-02-03T14:56:55.168" v="37" actId="255"/>
          <ac:spMkLst>
            <pc:docMk/>
            <pc:sldMk cId="3180217810" sldId="256"/>
            <ac:spMk id="9" creationId="{19AF0203-057A-4D08-8932-1420C6EB5E04}"/>
          </ac:spMkLst>
        </pc:spChg>
        <pc:picChg chg="add mod">
          <ac:chgData name="CORINNE GARDNER" userId="a0fcf44a-26c4-41c7-a2be-fcacd4d343a3" providerId="ADAL" clId="{B6CB5E02-E956-4703-B25C-463548A4F04F}" dt="2021-02-03T15:23:13.278" v="264" actId="1076"/>
          <ac:picMkLst>
            <pc:docMk/>
            <pc:sldMk cId="3180217810" sldId="256"/>
            <ac:picMk id="11" creationId="{7C897632-E0FB-4776-9115-FA99CCE653C6}"/>
          </ac:picMkLst>
        </pc:picChg>
      </pc:sldChg>
      <pc:sldChg chg="addSp modSp mod">
        <pc:chgData name="CORINNE GARDNER" userId="a0fcf44a-26c4-41c7-a2be-fcacd4d343a3" providerId="ADAL" clId="{B6CB5E02-E956-4703-B25C-463548A4F04F}" dt="2021-02-03T15:34:12.541" v="318" actId="255"/>
        <pc:sldMkLst>
          <pc:docMk/>
          <pc:sldMk cId="2400057391" sldId="257"/>
        </pc:sldMkLst>
        <pc:spChg chg="add mod">
          <ac:chgData name="CORINNE GARDNER" userId="a0fcf44a-26c4-41c7-a2be-fcacd4d343a3" providerId="ADAL" clId="{B6CB5E02-E956-4703-B25C-463548A4F04F}" dt="2021-02-03T15:34:12.541" v="318" actId="255"/>
          <ac:spMkLst>
            <pc:docMk/>
            <pc:sldMk cId="2400057391" sldId="257"/>
            <ac:spMk id="2" creationId="{29D0EF86-1F67-4009-AE46-CF72D99DBC10}"/>
          </ac:spMkLst>
        </pc:spChg>
        <pc:spChg chg="add mod">
          <ac:chgData name="CORINNE GARDNER" userId="a0fcf44a-26c4-41c7-a2be-fcacd4d343a3" providerId="ADAL" clId="{B6CB5E02-E956-4703-B25C-463548A4F04F}" dt="2021-02-03T15:18:31.282" v="258" actId="1076"/>
          <ac:spMkLst>
            <pc:docMk/>
            <pc:sldMk cId="2400057391" sldId="257"/>
            <ac:spMk id="4" creationId="{05F531DA-F3A9-4DF4-AF27-9B8B980ED76C}"/>
          </ac:spMkLst>
        </pc:spChg>
      </pc:sldChg>
      <pc:sldChg chg="addSp modSp mod">
        <pc:chgData name="CORINNE GARDNER" userId="a0fcf44a-26c4-41c7-a2be-fcacd4d343a3" providerId="ADAL" clId="{B6CB5E02-E956-4703-B25C-463548A4F04F}" dt="2021-02-03T15:41:28.829" v="476" actId="1076"/>
        <pc:sldMkLst>
          <pc:docMk/>
          <pc:sldMk cId="2278154517" sldId="258"/>
        </pc:sldMkLst>
        <pc:picChg chg="add mod">
          <ac:chgData name="CORINNE GARDNER" userId="a0fcf44a-26c4-41c7-a2be-fcacd4d343a3" providerId="ADAL" clId="{B6CB5E02-E956-4703-B25C-463548A4F04F}" dt="2021-02-03T15:41:28.829" v="476" actId="1076"/>
          <ac:picMkLst>
            <pc:docMk/>
            <pc:sldMk cId="2278154517" sldId="258"/>
            <ac:picMk id="4" creationId="{2CDC5F75-DE53-4301-A8BA-C3F16AF87F5F}"/>
          </ac:picMkLst>
        </pc:picChg>
      </pc:sldChg>
      <pc:sldChg chg="addSp modSp new mod">
        <pc:chgData name="CORINNE GARDNER" userId="a0fcf44a-26c4-41c7-a2be-fcacd4d343a3" providerId="ADAL" clId="{B6CB5E02-E956-4703-B25C-463548A4F04F}" dt="2021-02-03T15:40:35.467" v="474"/>
        <pc:sldMkLst>
          <pc:docMk/>
          <pc:sldMk cId="825829551" sldId="260"/>
        </pc:sldMkLst>
        <pc:spChg chg="add mod">
          <ac:chgData name="CORINNE GARDNER" userId="a0fcf44a-26c4-41c7-a2be-fcacd4d343a3" providerId="ADAL" clId="{B6CB5E02-E956-4703-B25C-463548A4F04F}" dt="2021-02-03T15:35:44.337" v="354" actId="115"/>
          <ac:spMkLst>
            <pc:docMk/>
            <pc:sldMk cId="825829551" sldId="260"/>
            <ac:spMk id="2" creationId="{C97E1E95-B52D-41D2-8C39-372ADD13982C}"/>
          </ac:spMkLst>
        </pc:spChg>
        <pc:spChg chg="add mod">
          <ac:chgData name="CORINNE GARDNER" userId="a0fcf44a-26c4-41c7-a2be-fcacd4d343a3" providerId="ADAL" clId="{B6CB5E02-E956-4703-B25C-463548A4F04F}" dt="2021-02-03T15:40:35.467" v="474"/>
          <ac:spMkLst>
            <pc:docMk/>
            <pc:sldMk cId="825829551" sldId="260"/>
            <ac:spMk id="3" creationId="{20D7A885-9A4B-47CA-B39C-17564BD2CBAD}"/>
          </ac:spMkLst>
        </pc:spChg>
      </pc:sldChg>
      <pc:sldChg chg="addSp modSp mod">
        <pc:chgData name="CORINNE GARDNER" userId="a0fcf44a-26c4-41c7-a2be-fcacd4d343a3" providerId="ADAL" clId="{B6CB5E02-E956-4703-B25C-463548A4F04F}" dt="2021-02-03T15:42:00.495" v="479" actId="1076"/>
        <pc:sldMkLst>
          <pc:docMk/>
          <pc:sldMk cId="1440269674" sldId="261"/>
        </pc:sldMkLst>
        <pc:picChg chg="add mod">
          <ac:chgData name="CORINNE GARDNER" userId="a0fcf44a-26c4-41c7-a2be-fcacd4d343a3" providerId="ADAL" clId="{B6CB5E02-E956-4703-B25C-463548A4F04F}" dt="2021-02-03T15:42:00.495" v="479" actId="1076"/>
          <ac:picMkLst>
            <pc:docMk/>
            <pc:sldMk cId="1440269674" sldId="261"/>
            <ac:picMk id="4" creationId="{B841456C-99CD-40B8-BF74-1E1C0A052D29}"/>
          </ac:picMkLst>
        </pc:picChg>
      </pc:sldChg>
    </pc:docChg>
  </pc:docChgLst>
  <pc:docChgLst>
    <pc:chgData name="HARRY" userId="bb5a97e1-a27b-40b4-9346-dde5a2efe011" providerId="ADAL" clId="{844E65A4-2078-4269-8609-17C732EF286D}"/>
    <pc:docChg chg="undo custSel addSld modSld">
      <pc:chgData name="HARRY" userId="bb5a97e1-a27b-40b4-9346-dde5a2efe011" providerId="ADAL" clId="{844E65A4-2078-4269-8609-17C732EF286D}" dt="2021-02-03T15:42:01.808" v="377" actId="1076"/>
      <pc:docMkLst>
        <pc:docMk/>
      </pc:docMkLst>
      <pc:sldChg chg="addSp delSp modSp mod setBg setClrOvrMap">
        <pc:chgData name="HARRY" userId="bb5a97e1-a27b-40b4-9346-dde5a2efe011" providerId="ADAL" clId="{844E65A4-2078-4269-8609-17C732EF286D}" dt="2021-02-03T15:25:18.825" v="279" actId="1076"/>
        <pc:sldMkLst>
          <pc:docMk/>
          <pc:sldMk cId="3180217810" sldId="256"/>
        </pc:sldMkLst>
        <pc:spChg chg="mod">
          <ac:chgData name="HARRY" userId="bb5a97e1-a27b-40b4-9346-dde5a2efe011" providerId="ADAL" clId="{844E65A4-2078-4269-8609-17C732EF286D}" dt="2021-02-03T14:54:10.489" v="36" actId="26606"/>
          <ac:spMkLst>
            <pc:docMk/>
            <pc:sldMk cId="3180217810" sldId="256"/>
            <ac:spMk id="2" creationId="{A7A59450-A5C3-4CD6-8FCB-429D04B39A4E}"/>
          </ac:spMkLst>
        </pc:spChg>
        <pc:spChg chg="mod">
          <ac:chgData name="HARRY" userId="bb5a97e1-a27b-40b4-9346-dde5a2efe011" providerId="ADAL" clId="{844E65A4-2078-4269-8609-17C732EF286D}" dt="2021-02-03T14:54:10.489" v="36" actId="26606"/>
          <ac:spMkLst>
            <pc:docMk/>
            <pc:sldMk cId="3180217810" sldId="256"/>
            <ac:spMk id="3" creationId="{B85590C4-F005-4C50-86C8-F43E51C57E39}"/>
          </ac:spMkLst>
        </pc:spChg>
        <pc:spChg chg="add mod">
          <ac:chgData name="HARRY" userId="bb5a97e1-a27b-40b4-9346-dde5a2efe011" providerId="ADAL" clId="{844E65A4-2078-4269-8609-17C732EF286D}" dt="2021-02-03T14:54:10.489" v="36" actId="26606"/>
          <ac:spMkLst>
            <pc:docMk/>
            <pc:sldMk cId="3180217810" sldId="256"/>
            <ac:spMk id="6" creationId="{FCDFFED0-C646-4201-BDBD-896B7007E189}"/>
          </ac:spMkLst>
        </pc:spChg>
        <pc:spChg chg="add del">
          <ac:chgData name="HARRY" userId="bb5a97e1-a27b-40b4-9346-dde5a2efe011" providerId="ADAL" clId="{844E65A4-2078-4269-8609-17C732EF286D}" dt="2021-02-03T14:53:18.141" v="31" actId="26606"/>
          <ac:spMkLst>
            <pc:docMk/>
            <pc:sldMk cId="3180217810" sldId="256"/>
            <ac:spMk id="11" creationId="{A8CCCB6D-5162-4AAE-A5E3-3AC55410DBCE}"/>
          </ac:spMkLst>
        </pc:spChg>
        <pc:spChg chg="add del">
          <ac:chgData name="HARRY" userId="bb5a97e1-a27b-40b4-9346-dde5a2efe011" providerId="ADAL" clId="{844E65A4-2078-4269-8609-17C732EF286D}" dt="2021-02-03T14:53:18.141" v="31" actId="26606"/>
          <ac:spMkLst>
            <pc:docMk/>
            <pc:sldMk cId="3180217810" sldId="256"/>
            <ac:spMk id="13" creationId="{0BCD8C04-CC7B-40EF-82EB-E9821F79BB86}"/>
          </ac:spMkLst>
        </pc:spChg>
        <pc:spChg chg="add del">
          <ac:chgData name="HARRY" userId="bb5a97e1-a27b-40b4-9346-dde5a2efe011" providerId="ADAL" clId="{844E65A4-2078-4269-8609-17C732EF286D}" dt="2021-02-03T14:53:20.792" v="33" actId="26606"/>
          <ac:spMkLst>
            <pc:docMk/>
            <pc:sldMk cId="3180217810" sldId="256"/>
            <ac:spMk id="15" creationId="{60B21A5C-062F-46C2-8389-53D40F46AA26}"/>
          </ac:spMkLst>
        </pc:spChg>
        <pc:spChg chg="add del">
          <ac:chgData name="HARRY" userId="bb5a97e1-a27b-40b4-9346-dde5a2efe011" providerId="ADAL" clId="{844E65A4-2078-4269-8609-17C732EF286D}" dt="2021-02-03T14:53:20.792" v="33" actId="26606"/>
          <ac:spMkLst>
            <pc:docMk/>
            <pc:sldMk cId="3180217810" sldId="256"/>
            <ac:spMk id="16" creationId="{8A177BCC-4208-4795-8572-4D623BA1E2A0}"/>
          </ac:spMkLst>
        </pc:spChg>
        <pc:spChg chg="add del">
          <ac:chgData name="HARRY" userId="bb5a97e1-a27b-40b4-9346-dde5a2efe011" providerId="ADAL" clId="{844E65A4-2078-4269-8609-17C732EF286D}" dt="2021-02-03T14:54:10.489" v="36" actId="26606"/>
          <ac:spMkLst>
            <pc:docMk/>
            <pc:sldMk cId="3180217810" sldId="256"/>
            <ac:spMk id="17" creationId="{A6ED7E7F-75F7-4581-A930-C4DEBC2A8419}"/>
          </ac:spMkLst>
        </pc:spChg>
        <pc:spChg chg="add del">
          <ac:chgData name="HARRY" userId="bb5a97e1-a27b-40b4-9346-dde5a2efe011" providerId="ADAL" clId="{844E65A4-2078-4269-8609-17C732EF286D}" dt="2021-02-03T14:54:10.489" v="36" actId="26606"/>
          <ac:spMkLst>
            <pc:docMk/>
            <pc:sldMk cId="3180217810" sldId="256"/>
            <ac:spMk id="18" creationId="{6DB7ADBC-26DA-450D-A8BF-E1ACCB46639C}"/>
          </ac:spMkLst>
        </pc:spChg>
        <pc:spChg chg="add del">
          <ac:chgData name="HARRY" userId="bb5a97e1-a27b-40b4-9346-dde5a2efe011" providerId="ADAL" clId="{844E65A4-2078-4269-8609-17C732EF286D}" dt="2021-02-03T14:54:10.489" v="36" actId="26606"/>
          <ac:spMkLst>
            <pc:docMk/>
            <pc:sldMk cId="3180217810" sldId="256"/>
            <ac:spMk id="19" creationId="{5E3C0EDB-60D3-4CEF-8B80-C6D01E08DEC2}"/>
          </ac:spMkLst>
        </pc:spChg>
        <pc:spChg chg="add del">
          <ac:chgData name="HARRY" userId="bb5a97e1-a27b-40b4-9346-dde5a2efe011" providerId="ADAL" clId="{844E65A4-2078-4269-8609-17C732EF286D}" dt="2021-02-03T14:54:10.489" v="36" actId="26606"/>
          <ac:spMkLst>
            <pc:docMk/>
            <pc:sldMk cId="3180217810" sldId="256"/>
            <ac:spMk id="20" creationId="{40C269CE-FB56-4D68-8CFB-1CFD5F350518}"/>
          </ac:spMkLst>
        </pc:spChg>
        <pc:picChg chg="add mod ord">
          <ac:chgData name="HARRY" userId="bb5a97e1-a27b-40b4-9346-dde5a2efe011" providerId="ADAL" clId="{844E65A4-2078-4269-8609-17C732EF286D}" dt="2021-02-03T15:25:18.825" v="279" actId="1076"/>
          <ac:picMkLst>
            <pc:docMk/>
            <pc:sldMk cId="3180217810" sldId="256"/>
            <ac:picMk id="4" creationId="{F27F2449-E220-4DCD-AD49-A93B3147BAB2}"/>
          </ac:picMkLst>
        </pc:picChg>
        <pc:picChg chg="add mod ord">
          <ac:chgData name="HARRY" userId="bb5a97e1-a27b-40b4-9346-dde5a2efe011" providerId="ADAL" clId="{844E65A4-2078-4269-8609-17C732EF286D}" dt="2021-02-03T14:54:10.489" v="36" actId="26606"/>
          <ac:picMkLst>
            <pc:docMk/>
            <pc:sldMk cId="3180217810" sldId="256"/>
            <ac:picMk id="5" creationId="{34F1AAF2-4675-43B7-8BE8-DC35E5537AE8}"/>
          </ac:picMkLst>
        </pc:picChg>
        <pc:picChg chg="add mod">
          <ac:chgData name="HARRY" userId="bb5a97e1-a27b-40b4-9346-dde5a2efe011" providerId="ADAL" clId="{844E65A4-2078-4269-8609-17C732EF286D}" dt="2021-02-03T14:55:06.930" v="38" actId="1076"/>
          <ac:picMkLst>
            <pc:docMk/>
            <pc:sldMk cId="3180217810" sldId="256"/>
            <ac:picMk id="7" creationId="{91C445FB-20B0-4FDB-A259-FE7D75A49E9C}"/>
          </ac:picMkLst>
        </pc:picChg>
        <pc:picChg chg="add mod">
          <ac:chgData name="HARRY" userId="bb5a97e1-a27b-40b4-9346-dde5a2efe011" providerId="ADAL" clId="{844E65A4-2078-4269-8609-17C732EF286D}" dt="2021-02-03T14:59:56.340" v="46" actId="1076"/>
          <ac:picMkLst>
            <pc:docMk/>
            <pc:sldMk cId="3180217810" sldId="256"/>
            <ac:picMk id="10" creationId="{34D1F583-8334-4EEF-AD59-720375C58610}"/>
          </ac:picMkLst>
        </pc:picChg>
      </pc:sldChg>
      <pc:sldChg chg="addSp delSp modSp mod">
        <pc:chgData name="HARRY" userId="bb5a97e1-a27b-40b4-9346-dde5a2efe011" providerId="ADAL" clId="{844E65A4-2078-4269-8609-17C732EF286D}" dt="2021-02-03T15:41:18.673" v="370" actId="1076"/>
        <pc:sldMkLst>
          <pc:docMk/>
          <pc:sldMk cId="2400057391" sldId="257"/>
        </pc:sldMkLst>
        <pc:picChg chg="add del mod">
          <ac:chgData name="HARRY" userId="bb5a97e1-a27b-40b4-9346-dde5a2efe011" providerId="ADAL" clId="{844E65A4-2078-4269-8609-17C732EF286D}" dt="2021-02-03T14:59:45.940" v="42" actId="478"/>
          <ac:picMkLst>
            <pc:docMk/>
            <pc:sldMk cId="2400057391" sldId="257"/>
            <ac:picMk id="3" creationId="{54AAB55E-1084-41E8-9B13-1F4C495A9C30}"/>
          </ac:picMkLst>
        </pc:picChg>
        <pc:picChg chg="add mod">
          <ac:chgData name="HARRY" userId="bb5a97e1-a27b-40b4-9346-dde5a2efe011" providerId="ADAL" clId="{844E65A4-2078-4269-8609-17C732EF286D}" dt="2021-02-03T15:41:18.673" v="370" actId="1076"/>
          <ac:picMkLst>
            <pc:docMk/>
            <pc:sldMk cId="2400057391" sldId="257"/>
            <ac:picMk id="5" creationId="{A8DE731C-3B26-48DC-8C48-E1C901D6506A}"/>
          </ac:picMkLst>
        </pc:picChg>
      </pc:sldChg>
      <pc:sldChg chg="addSp modSp new mod">
        <pc:chgData name="HARRY" userId="bb5a97e1-a27b-40b4-9346-dde5a2efe011" providerId="ADAL" clId="{844E65A4-2078-4269-8609-17C732EF286D}" dt="2021-02-03T15:31:28.731" v="318" actId="2711"/>
        <pc:sldMkLst>
          <pc:docMk/>
          <pc:sldMk cId="2278154517" sldId="258"/>
        </pc:sldMkLst>
        <pc:spChg chg="add mod">
          <ac:chgData name="HARRY" userId="bb5a97e1-a27b-40b4-9346-dde5a2efe011" providerId="ADAL" clId="{844E65A4-2078-4269-8609-17C732EF286D}" dt="2021-02-03T15:31:28.731" v="318" actId="2711"/>
          <ac:spMkLst>
            <pc:docMk/>
            <pc:sldMk cId="2278154517" sldId="258"/>
            <ac:spMk id="2" creationId="{B3EE39F9-D8DC-48F8-B46A-6D28CE6F571C}"/>
          </ac:spMkLst>
        </pc:spChg>
        <pc:spChg chg="add mod">
          <ac:chgData name="HARRY" userId="bb5a97e1-a27b-40b4-9346-dde5a2efe011" providerId="ADAL" clId="{844E65A4-2078-4269-8609-17C732EF286D}" dt="2021-02-03T15:14:22.769" v="98" actId="115"/>
          <ac:spMkLst>
            <pc:docMk/>
            <pc:sldMk cId="2278154517" sldId="258"/>
            <ac:spMk id="3" creationId="{27DDABA5-0E7B-4365-A759-B2A4C2CFE519}"/>
          </ac:spMkLst>
        </pc:spChg>
      </pc:sldChg>
      <pc:sldChg chg="addSp modSp mod">
        <pc:chgData name="HARRY" userId="bb5a97e1-a27b-40b4-9346-dde5a2efe011" providerId="ADAL" clId="{844E65A4-2078-4269-8609-17C732EF286D}" dt="2021-02-03T15:41:31.993" v="373" actId="14100"/>
        <pc:sldMkLst>
          <pc:docMk/>
          <pc:sldMk cId="1257489500" sldId="259"/>
        </pc:sldMkLst>
        <pc:picChg chg="add mod">
          <ac:chgData name="HARRY" userId="bb5a97e1-a27b-40b4-9346-dde5a2efe011" providerId="ADAL" clId="{844E65A4-2078-4269-8609-17C732EF286D}" dt="2021-02-03T15:41:31.993" v="373" actId="14100"/>
          <ac:picMkLst>
            <pc:docMk/>
            <pc:sldMk cId="1257489500" sldId="259"/>
            <ac:picMk id="6" creationId="{97A8BFD6-C2A3-4DE2-9C99-0656C8DD0BFD}"/>
          </ac:picMkLst>
        </pc:picChg>
      </pc:sldChg>
      <pc:sldChg chg="addSp modSp mod">
        <pc:chgData name="HARRY" userId="bb5a97e1-a27b-40b4-9346-dde5a2efe011" providerId="ADAL" clId="{844E65A4-2078-4269-8609-17C732EF286D}" dt="2021-02-03T15:42:01.808" v="377" actId="1076"/>
        <pc:sldMkLst>
          <pc:docMk/>
          <pc:sldMk cId="825829551" sldId="260"/>
        </pc:sldMkLst>
        <pc:picChg chg="add mod">
          <ac:chgData name="HARRY" userId="bb5a97e1-a27b-40b4-9346-dde5a2efe011" providerId="ADAL" clId="{844E65A4-2078-4269-8609-17C732EF286D}" dt="2021-02-03T15:42:01.808" v="377" actId="1076"/>
          <ac:picMkLst>
            <pc:docMk/>
            <pc:sldMk cId="825829551" sldId="260"/>
            <ac:picMk id="4" creationId="{5F3A33D6-338B-46D9-8E3C-E5DC128596E0}"/>
          </ac:picMkLst>
        </pc:picChg>
      </pc:sldChg>
      <pc:sldChg chg="addSp modSp new mod">
        <pc:chgData name="HARRY" userId="bb5a97e1-a27b-40b4-9346-dde5a2efe011" providerId="ADAL" clId="{844E65A4-2078-4269-8609-17C732EF286D}" dt="2021-02-03T15:38:50.663" v="366" actId="115"/>
        <pc:sldMkLst>
          <pc:docMk/>
          <pc:sldMk cId="1440269674" sldId="261"/>
        </pc:sldMkLst>
        <pc:spChg chg="add mod">
          <ac:chgData name="HARRY" userId="bb5a97e1-a27b-40b4-9346-dde5a2efe011" providerId="ADAL" clId="{844E65A4-2078-4269-8609-17C732EF286D}" dt="2021-02-03T15:38:29.640" v="345" actId="1076"/>
          <ac:spMkLst>
            <pc:docMk/>
            <pc:sldMk cId="1440269674" sldId="261"/>
            <ac:spMk id="2" creationId="{6271098C-3380-4901-80C1-3D34F1C5A0B0}"/>
          </ac:spMkLst>
        </pc:spChg>
        <pc:spChg chg="add mod">
          <ac:chgData name="HARRY" userId="bb5a97e1-a27b-40b4-9346-dde5a2efe011" providerId="ADAL" clId="{844E65A4-2078-4269-8609-17C732EF286D}" dt="2021-02-03T15:38:50.663" v="366" actId="115"/>
          <ac:spMkLst>
            <pc:docMk/>
            <pc:sldMk cId="1440269674" sldId="261"/>
            <ac:spMk id="3" creationId="{B4E696E8-18B9-41D0-9BE5-C3882F183A27}"/>
          </ac:spMkLst>
        </pc:spChg>
      </pc:sldChg>
    </pc:docChg>
  </pc:docChgLst>
  <pc:docChgLst>
    <pc:chgData name="Corinne E Gardner (204045)" userId="S::204045@godalming.ac.uk::a0fcf44a-26c4-41c7-a2be-fcacd4d343a3" providerId="AD" clId="Web-{ED4E4624-A580-4AE3-960E-57917D4F816D}"/>
    <pc:docChg chg="addSld modSld">
      <pc:chgData name="Corinne E Gardner (204045)" userId="S::204045@godalming.ac.uk::a0fcf44a-26c4-41c7-a2be-fcacd4d343a3" providerId="AD" clId="Web-{ED4E4624-A580-4AE3-960E-57917D4F816D}" dt="2021-02-03T14:54:23.730" v="55"/>
      <pc:docMkLst>
        <pc:docMk/>
      </pc:docMkLst>
      <pc:sldChg chg="modSp">
        <pc:chgData name="Corinne E Gardner (204045)" userId="S::204045@godalming.ac.uk::a0fcf44a-26c4-41c7-a2be-fcacd4d343a3" providerId="AD" clId="Web-{ED4E4624-A580-4AE3-960E-57917D4F816D}" dt="2021-02-03T14:54:13.120" v="54" actId="20577"/>
        <pc:sldMkLst>
          <pc:docMk/>
          <pc:sldMk cId="3180217810" sldId="256"/>
        </pc:sldMkLst>
        <pc:spChg chg="mod">
          <ac:chgData name="Corinne E Gardner (204045)" userId="S::204045@godalming.ac.uk::a0fcf44a-26c4-41c7-a2be-fcacd4d343a3" providerId="AD" clId="Web-{ED4E4624-A580-4AE3-960E-57917D4F816D}" dt="2021-02-03T14:54:13.120" v="54" actId="20577"/>
          <ac:spMkLst>
            <pc:docMk/>
            <pc:sldMk cId="3180217810" sldId="256"/>
            <ac:spMk id="2" creationId="{A7A59450-A5C3-4CD6-8FCB-429D04B39A4E}"/>
          </ac:spMkLst>
        </pc:spChg>
        <pc:spChg chg="mod">
          <ac:chgData name="Corinne E Gardner (204045)" userId="S::204045@godalming.ac.uk::a0fcf44a-26c4-41c7-a2be-fcacd4d343a3" providerId="AD" clId="Web-{ED4E4624-A580-4AE3-960E-57917D4F816D}" dt="2021-02-03T14:50:29.293" v="29" actId="20577"/>
          <ac:spMkLst>
            <pc:docMk/>
            <pc:sldMk cId="3180217810" sldId="256"/>
            <ac:spMk id="3" creationId="{B85590C4-F005-4C50-86C8-F43E51C57E39}"/>
          </ac:spMkLst>
        </pc:spChg>
        <pc:spChg chg="mod">
          <ac:chgData name="Corinne E Gardner (204045)" userId="S::204045@godalming.ac.uk::a0fcf44a-26c4-41c7-a2be-fcacd4d343a3" providerId="AD" clId="Web-{ED4E4624-A580-4AE3-960E-57917D4F816D}" dt="2021-02-03T14:53:10.772" v="50" actId="20577"/>
          <ac:spMkLst>
            <pc:docMk/>
            <pc:sldMk cId="3180217810" sldId="256"/>
            <ac:spMk id="6" creationId="{FCDFFED0-C646-4201-BDBD-896B7007E189}"/>
          </ac:spMkLst>
        </pc:spChg>
        <pc:picChg chg="mod modCrop">
          <ac:chgData name="Corinne E Gardner (204045)" userId="S::204045@godalming.ac.uk::a0fcf44a-26c4-41c7-a2be-fcacd4d343a3" providerId="AD" clId="Web-{ED4E4624-A580-4AE3-960E-57917D4F816D}" dt="2021-02-03T14:49:28.336" v="14"/>
          <ac:picMkLst>
            <pc:docMk/>
            <pc:sldMk cId="3180217810" sldId="256"/>
            <ac:picMk id="4" creationId="{F27F2449-E220-4DCD-AD49-A93B3147BAB2}"/>
          </ac:picMkLst>
        </pc:picChg>
        <pc:picChg chg="mod">
          <ac:chgData name="Corinne E Gardner (204045)" userId="S::204045@godalming.ac.uk::a0fcf44a-26c4-41c7-a2be-fcacd4d343a3" providerId="AD" clId="Web-{ED4E4624-A580-4AE3-960E-57917D4F816D}" dt="2021-02-03T14:50:39.543" v="30" actId="14100"/>
          <ac:picMkLst>
            <pc:docMk/>
            <pc:sldMk cId="3180217810" sldId="256"/>
            <ac:picMk id="5" creationId="{34F1AAF2-4675-43B7-8BE8-DC35E5537AE8}"/>
          </ac:picMkLst>
        </pc:picChg>
      </pc:sldChg>
      <pc:sldChg chg="new">
        <pc:chgData name="Corinne E Gardner (204045)" userId="S::204045@godalming.ac.uk::a0fcf44a-26c4-41c7-a2be-fcacd4d343a3" providerId="AD" clId="Web-{ED4E4624-A580-4AE3-960E-57917D4F816D}" dt="2021-02-03T14:54:23.730" v="55"/>
        <pc:sldMkLst>
          <pc:docMk/>
          <pc:sldMk cId="2400057391" sldId="257"/>
        </pc:sldMkLst>
      </pc:sldChg>
    </pc:docChg>
  </pc:docChgLst>
  <pc:docChgLst>
    <pc:chgData name="LUKE COLBOURNE" userId="8e6abcd2-9e78-4627-887d-ec31a7b25df3" providerId="ADAL" clId="{0489A56C-BC6C-EB48-9DE6-9B54614968B1}"/>
    <pc:docChg chg="custSel addSld modSld">
      <pc:chgData name="LUKE COLBOURNE" userId="8e6abcd2-9e78-4627-887d-ec31a7b25df3" providerId="ADAL" clId="{0489A56C-BC6C-EB48-9DE6-9B54614968B1}" dt="2021-02-03T15:43:06.253" v="47" actId="21"/>
      <pc:docMkLst>
        <pc:docMk/>
      </pc:docMkLst>
      <pc:sldChg chg="addSp delSp modSp new">
        <pc:chgData name="LUKE COLBOURNE" userId="8e6abcd2-9e78-4627-887d-ec31a7b25df3" providerId="ADAL" clId="{0489A56C-BC6C-EB48-9DE6-9B54614968B1}" dt="2021-02-03T15:43:06.253" v="47" actId="21"/>
        <pc:sldMkLst>
          <pc:docMk/>
          <pc:sldMk cId="1257489500" sldId="259"/>
        </pc:sldMkLst>
        <pc:spChg chg="add mod">
          <ac:chgData name="LUKE COLBOURNE" userId="8e6abcd2-9e78-4627-887d-ec31a7b25df3" providerId="ADAL" clId="{0489A56C-BC6C-EB48-9DE6-9B54614968B1}" dt="2021-02-03T15:29:29.426" v="19" actId="1076"/>
          <ac:spMkLst>
            <pc:docMk/>
            <pc:sldMk cId="1257489500" sldId="259"/>
            <ac:spMk id="2" creationId="{391D76B4-CCAA-5340-BBE5-438A88550125}"/>
          </ac:spMkLst>
        </pc:spChg>
        <pc:spChg chg="add mod">
          <ac:chgData name="LUKE COLBOURNE" userId="8e6abcd2-9e78-4627-887d-ec31a7b25df3" providerId="ADAL" clId="{0489A56C-BC6C-EB48-9DE6-9B54614968B1}" dt="2021-02-03T15:30:19.704" v="25" actId="20577"/>
          <ac:spMkLst>
            <pc:docMk/>
            <pc:sldMk cId="1257489500" sldId="259"/>
            <ac:spMk id="3" creationId="{2868A7E5-EBF6-3943-894A-F43753B432E4}"/>
          </ac:spMkLst>
        </pc:spChg>
        <pc:spChg chg="add mod">
          <ac:chgData name="LUKE COLBOURNE" userId="8e6abcd2-9e78-4627-887d-ec31a7b25df3" providerId="ADAL" clId="{0489A56C-BC6C-EB48-9DE6-9B54614968B1}" dt="2021-02-03T15:38:45.202" v="30" actId="1076"/>
          <ac:spMkLst>
            <pc:docMk/>
            <pc:sldMk cId="1257489500" sldId="259"/>
            <ac:spMk id="4" creationId="{658B2E87-76CD-CA4F-A78A-866DEC356CD6}"/>
          </ac:spMkLst>
        </pc:spChg>
        <pc:spChg chg="add mod">
          <ac:chgData name="LUKE COLBOURNE" userId="8e6abcd2-9e78-4627-887d-ec31a7b25df3" providerId="ADAL" clId="{0489A56C-BC6C-EB48-9DE6-9B54614968B1}" dt="2021-02-03T15:39:49.912" v="40" actId="1076"/>
          <ac:spMkLst>
            <pc:docMk/>
            <pc:sldMk cId="1257489500" sldId="259"/>
            <ac:spMk id="5" creationId="{404150F7-1850-AB4C-93A9-7D518CA3AB50}"/>
          </ac:spMkLst>
        </pc:spChg>
        <pc:spChg chg="add del mod">
          <ac:chgData name="LUKE COLBOURNE" userId="8e6abcd2-9e78-4627-887d-ec31a7b25df3" providerId="ADAL" clId="{0489A56C-BC6C-EB48-9DE6-9B54614968B1}" dt="2021-02-03T15:43:06.253" v="47" actId="21"/>
          <ac:spMkLst>
            <pc:docMk/>
            <pc:sldMk cId="1257489500" sldId="259"/>
            <ac:spMk id="7" creationId="{A9BD0AEC-2062-4342-8CAB-F3E867CF454A}"/>
          </ac:spMkLst>
        </pc:spChg>
        <pc:picChg chg="mod">
          <ac:chgData name="LUKE COLBOURNE" userId="8e6abcd2-9e78-4627-887d-ec31a7b25df3" providerId="ADAL" clId="{0489A56C-BC6C-EB48-9DE6-9B54614968B1}" dt="2021-02-03T15:42:35.846" v="41" actId="1076"/>
          <ac:picMkLst>
            <pc:docMk/>
            <pc:sldMk cId="1257489500" sldId="259"/>
            <ac:picMk id="6" creationId="{97A8BFD6-C2A3-4DE2-9C99-0656C8DD0BFD}"/>
          </ac:picMkLst>
        </pc:picChg>
      </pc:sldChg>
    </pc:docChg>
  </pc:docChgLst>
  <pc:docChgLst>
    <pc:chgData name="Harry J Taylor (203346)" userId="S::203346@godalming.ac.uk::bb5a97e1-a27b-40b4-9346-dde5a2efe011" providerId="AD" clId="Web-{4A3EDB38-1B21-45C8-9DDB-01A37A51DAF0}"/>
    <pc:docChg chg="modSld">
      <pc:chgData name="Harry J Taylor (203346)" userId="S::203346@godalming.ac.uk::bb5a97e1-a27b-40b4-9346-dde5a2efe011" providerId="AD" clId="Web-{4A3EDB38-1B21-45C8-9DDB-01A37A51DAF0}" dt="2021-02-03T14:48:03.407" v="1" actId="20577"/>
      <pc:docMkLst>
        <pc:docMk/>
      </pc:docMkLst>
      <pc:sldChg chg="modSp">
        <pc:chgData name="Harry J Taylor (203346)" userId="S::203346@godalming.ac.uk::bb5a97e1-a27b-40b4-9346-dde5a2efe011" providerId="AD" clId="Web-{4A3EDB38-1B21-45C8-9DDB-01A37A51DAF0}" dt="2021-02-03T14:48:03.407" v="1" actId="20577"/>
        <pc:sldMkLst>
          <pc:docMk/>
          <pc:sldMk cId="3180217810" sldId="256"/>
        </pc:sldMkLst>
        <pc:spChg chg="mod">
          <ac:chgData name="Harry J Taylor (203346)" userId="S::203346@godalming.ac.uk::bb5a97e1-a27b-40b4-9346-dde5a2efe011" providerId="AD" clId="Web-{4A3EDB38-1B21-45C8-9DDB-01A37A51DAF0}" dt="2021-02-03T14:48:03.407" v="1" actId="20577"/>
          <ac:spMkLst>
            <pc:docMk/>
            <pc:sldMk cId="3180217810" sldId="256"/>
            <ac:spMk id="2" creationId="{A7A59450-A5C3-4CD6-8FCB-429D04B39A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7216-12B1-4845-AACD-DBAC865F8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2A53E4-999A-4689-8683-B0F2D80CD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ED844D-EF53-4783-85C4-613ADDDEB6BA}"/>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5" name="Footer Placeholder 4">
            <a:extLst>
              <a:ext uri="{FF2B5EF4-FFF2-40B4-BE49-F238E27FC236}">
                <a16:creationId xmlns:a16="http://schemas.microsoft.com/office/drawing/2014/main" id="{449B4E8C-3F45-4C4C-B014-201858711A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2E5AC-FA0E-4969-B53C-38CD34C26D40}"/>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19069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6AB2-C700-4D86-ADE9-C1C0E14F87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DE147A-C1AC-4324-9CE5-E24BBB4431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99FD24-62A2-436D-9135-6C3CF1D2E524}"/>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5" name="Footer Placeholder 4">
            <a:extLst>
              <a:ext uri="{FF2B5EF4-FFF2-40B4-BE49-F238E27FC236}">
                <a16:creationId xmlns:a16="http://schemas.microsoft.com/office/drawing/2014/main" id="{CE6AFAB5-31F6-4C12-9F6C-A587B41197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F09CB-FA5B-469D-82AE-A61918C0265D}"/>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145902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76C02-247A-4F02-A75E-686084CA08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3D303E-D408-4ACA-AC49-CC18667C51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18CC1-C54D-47CF-9981-62A2053CDC59}"/>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5" name="Footer Placeholder 4">
            <a:extLst>
              <a:ext uri="{FF2B5EF4-FFF2-40B4-BE49-F238E27FC236}">
                <a16:creationId xmlns:a16="http://schemas.microsoft.com/office/drawing/2014/main" id="{7B536AE8-1B50-43BB-B1D3-5DE23BF3DB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C62834-8AED-4F0D-9DB6-1B86B61ED97D}"/>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69191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7B84-7CAB-4CDB-94F0-B87D87ECBA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299261-6BC8-4BAD-9B86-36AC8A23D3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667238-E898-47F4-A613-A589F1AA9F41}"/>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5" name="Footer Placeholder 4">
            <a:extLst>
              <a:ext uri="{FF2B5EF4-FFF2-40B4-BE49-F238E27FC236}">
                <a16:creationId xmlns:a16="http://schemas.microsoft.com/office/drawing/2014/main" id="{2D65E433-20A9-4E96-8452-1D9F07AAC3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9BBC45-CAB9-41AB-B6EA-C5282091348A}"/>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405311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2AC7-5BB3-41E4-9D92-53042FC1A4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23FBC8-9672-49A4-9D6C-D1CC49F294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906D4C-14B6-4274-8A83-B037B00132B7}"/>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5" name="Footer Placeholder 4">
            <a:extLst>
              <a:ext uri="{FF2B5EF4-FFF2-40B4-BE49-F238E27FC236}">
                <a16:creationId xmlns:a16="http://schemas.microsoft.com/office/drawing/2014/main" id="{8AEEB4C6-58F1-4871-B5D5-A759A319E5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CEA129-15A1-40CB-9148-00D68611F7A8}"/>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112081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8FB4D-7502-4D94-9271-49360AD4A4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E92A62-E9ED-4A7E-8F27-16CC93E2BA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65008F-EA17-485C-AAA3-C6F09C0E77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E9F4AA-8521-47D3-829E-B264850BE98F}"/>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6" name="Footer Placeholder 5">
            <a:extLst>
              <a:ext uri="{FF2B5EF4-FFF2-40B4-BE49-F238E27FC236}">
                <a16:creationId xmlns:a16="http://schemas.microsoft.com/office/drawing/2014/main" id="{75A559AE-345B-4328-8768-A4DDB73FE2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CB585B-B178-49A5-92C9-DA065F3E5EF6}"/>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10233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20FC-1886-417E-800F-43921C2F94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A4774D-F143-4B9F-8A3F-002D8BCA6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A3F480-727C-484E-95C5-B74505A461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BE1A73-CBB2-4821-8552-86BCE509C6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A89A69-824D-439B-8038-EEEC32B050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72BD93-BB2D-4204-A032-459C2F8B2909}"/>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8" name="Footer Placeholder 7">
            <a:extLst>
              <a:ext uri="{FF2B5EF4-FFF2-40B4-BE49-F238E27FC236}">
                <a16:creationId xmlns:a16="http://schemas.microsoft.com/office/drawing/2014/main" id="{F8BD95EC-1F37-43EB-9765-2D17947355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13EFB1-6EBE-4E4F-AB44-39B18FCAC28F}"/>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64737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9D3D-84C3-4A78-9E99-8255370102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1500E3-BBB4-45AC-A9A9-3A903B4A5260}"/>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4" name="Footer Placeholder 3">
            <a:extLst>
              <a:ext uri="{FF2B5EF4-FFF2-40B4-BE49-F238E27FC236}">
                <a16:creationId xmlns:a16="http://schemas.microsoft.com/office/drawing/2014/main" id="{AEFF2D4D-D063-499B-82BC-5CEE52D658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07B426-5374-44E5-A67B-EE8A1284C23A}"/>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335753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FF2C1-BF19-43F9-ACC6-70D6D46553F4}"/>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3" name="Footer Placeholder 2">
            <a:extLst>
              <a:ext uri="{FF2B5EF4-FFF2-40B4-BE49-F238E27FC236}">
                <a16:creationId xmlns:a16="http://schemas.microsoft.com/office/drawing/2014/main" id="{B7144F54-5304-4782-8439-1C3267DB3D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75EBAD-1235-4E33-9903-B11D3F6D1E49}"/>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303638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DC94-8F8F-45F3-9DBA-2B5E4EBBEE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282D82-F0E5-4716-BC28-F396181F1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D3DB47-167A-40E5-953A-E7C8ABDA0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CD2D3-F5C7-4573-B9CA-1C91093E31B5}"/>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6" name="Footer Placeholder 5">
            <a:extLst>
              <a:ext uri="{FF2B5EF4-FFF2-40B4-BE49-F238E27FC236}">
                <a16:creationId xmlns:a16="http://schemas.microsoft.com/office/drawing/2014/main" id="{B375589E-C5F8-4B97-90AA-C159EB4631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718F3C-C755-49F9-ADAA-39B527DB79C2}"/>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292233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A92F-D7C4-4559-B3F7-48F738323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4142B1-C60B-4C1E-8145-DF786249E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82F204-4095-43EB-8495-D15F8E3D7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1C09D1-D86B-447C-8F19-44DAE2906A70}"/>
              </a:ext>
            </a:extLst>
          </p:cNvPr>
          <p:cNvSpPr>
            <a:spLocks noGrp="1"/>
          </p:cNvSpPr>
          <p:nvPr>
            <p:ph type="dt" sz="half" idx="10"/>
          </p:nvPr>
        </p:nvSpPr>
        <p:spPr/>
        <p:txBody>
          <a:bodyPr/>
          <a:lstStyle/>
          <a:p>
            <a:fld id="{F2B7D376-3809-4A88-A381-5FB7E57707A5}" type="datetimeFigureOut">
              <a:rPr lang="en-GB" smtClean="0"/>
              <a:t>03/02/2021</a:t>
            </a:fld>
            <a:endParaRPr lang="en-GB"/>
          </a:p>
        </p:txBody>
      </p:sp>
      <p:sp>
        <p:nvSpPr>
          <p:cNvPr id="6" name="Footer Placeholder 5">
            <a:extLst>
              <a:ext uri="{FF2B5EF4-FFF2-40B4-BE49-F238E27FC236}">
                <a16:creationId xmlns:a16="http://schemas.microsoft.com/office/drawing/2014/main" id="{0ED6024C-CD4D-47C8-8B7F-ADE7705FB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F014AF-ED11-4FAA-975E-33B33F997DE5}"/>
              </a:ext>
            </a:extLst>
          </p:cNvPr>
          <p:cNvSpPr>
            <a:spLocks noGrp="1"/>
          </p:cNvSpPr>
          <p:nvPr>
            <p:ph type="sldNum" sz="quarter" idx="12"/>
          </p:nvPr>
        </p:nvSpPr>
        <p:spPr/>
        <p:txBody>
          <a:bodyPr/>
          <a:lstStyle/>
          <a:p>
            <a:fld id="{70B0E535-B8E6-4A5F-A074-C7D2297E0796}" type="slidenum">
              <a:rPr lang="en-GB" smtClean="0"/>
              <a:t>‹#›</a:t>
            </a:fld>
            <a:endParaRPr lang="en-GB"/>
          </a:p>
        </p:txBody>
      </p:sp>
    </p:spTree>
    <p:extLst>
      <p:ext uri="{BB962C8B-B14F-4D97-AF65-F5344CB8AC3E}">
        <p14:creationId xmlns:p14="http://schemas.microsoft.com/office/powerpoint/2010/main" val="215752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A5F71E-08E4-4815-A627-9422D6CB3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6E257B-32A0-49C6-8490-A514E634E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74E6C7-E583-4049-8959-49B5B99A3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7D376-3809-4A88-A381-5FB7E57707A5}" type="datetimeFigureOut">
              <a:rPr lang="en-GB" smtClean="0"/>
              <a:t>03/02/2021</a:t>
            </a:fld>
            <a:endParaRPr lang="en-GB"/>
          </a:p>
        </p:txBody>
      </p:sp>
      <p:sp>
        <p:nvSpPr>
          <p:cNvPr id="5" name="Footer Placeholder 4">
            <a:extLst>
              <a:ext uri="{FF2B5EF4-FFF2-40B4-BE49-F238E27FC236}">
                <a16:creationId xmlns:a16="http://schemas.microsoft.com/office/drawing/2014/main" id="{A52D681A-F8CA-4D3F-9DFA-051196B33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333009-ACD8-402D-BF8B-39406C2A7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0E535-B8E6-4A5F-A074-C7D2297E0796}" type="slidenum">
              <a:rPr lang="en-GB" smtClean="0"/>
              <a:t>‹#›</a:t>
            </a:fld>
            <a:endParaRPr lang="en-GB"/>
          </a:p>
        </p:txBody>
      </p:sp>
    </p:spTree>
    <p:extLst>
      <p:ext uri="{BB962C8B-B14F-4D97-AF65-F5344CB8AC3E}">
        <p14:creationId xmlns:p14="http://schemas.microsoft.com/office/powerpoint/2010/main" val="4270928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9450-A5C3-4CD6-8FCB-429D04B39A4E}"/>
              </a:ext>
            </a:extLst>
          </p:cNvPr>
          <p:cNvSpPr>
            <a:spLocks noGrp="1"/>
          </p:cNvSpPr>
          <p:nvPr>
            <p:ph type="ctrTitle"/>
          </p:nvPr>
        </p:nvSpPr>
        <p:spPr/>
        <p:txBody>
          <a:bodyPr/>
          <a:lstStyle/>
          <a:p>
            <a:r>
              <a:rPr lang="en-GB" err="1">
                <a:solidFill>
                  <a:srgbClr val="FF0000"/>
                </a:solidFill>
                <a:cs typeface="Calibri Light"/>
              </a:rPr>
              <a:t>P</a:t>
            </a:r>
            <a:r>
              <a:rPr lang="en-GB" err="1">
                <a:solidFill>
                  <a:schemeClr val="accent1">
                    <a:lumMod val="60000"/>
                    <a:lumOff val="40000"/>
                  </a:schemeClr>
                </a:solidFill>
                <a:cs typeface="Calibri Light"/>
              </a:rPr>
              <a:t>O</a:t>
            </a:r>
            <a:r>
              <a:rPr lang="en-GB" err="1">
                <a:solidFill>
                  <a:srgbClr val="FFC000"/>
                </a:solidFill>
                <a:cs typeface="Calibri Light"/>
              </a:rPr>
              <a:t>I</a:t>
            </a:r>
            <a:r>
              <a:rPr lang="en-GB" err="1">
                <a:solidFill>
                  <a:srgbClr val="00B0F0"/>
                </a:solidFill>
                <a:cs typeface="Calibri Light"/>
              </a:rPr>
              <a:t>S</a:t>
            </a:r>
            <a:r>
              <a:rPr lang="en-GB" err="1">
                <a:solidFill>
                  <a:srgbClr val="00B050"/>
                </a:solidFill>
                <a:cs typeface="Calibri Light"/>
              </a:rPr>
              <a:t>O</a:t>
            </a:r>
            <a:r>
              <a:rPr lang="en-GB" err="1">
                <a:solidFill>
                  <a:srgbClr val="002060"/>
                </a:solidFill>
                <a:cs typeface="Calibri Light"/>
              </a:rPr>
              <a:t>N</a:t>
            </a:r>
            <a:r>
              <a:rPr lang="en-GB" err="1">
                <a:cs typeface="Calibri Light"/>
              </a:rPr>
              <a:t>z</a:t>
            </a:r>
            <a:endParaRPr lang="en-GB"/>
          </a:p>
        </p:txBody>
      </p:sp>
      <p:sp>
        <p:nvSpPr>
          <p:cNvPr id="3" name="Subtitle 2">
            <a:extLst>
              <a:ext uri="{FF2B5EF4-FFF2-40B4-BE49-F238E27FC236}">
                <a16:creationId xmlns:a16="http://schemas.microsoft.com/office/drawing/2014/main" id="{B85590C4-F005-4C50-86C8-F43E51C57E39}"/>
              </a:ext>
            </a:extLst>
          </p:cNvPr>
          <p:cNvSpPr>
            <a:spLocks noGrp="1"/>
          </p:cNvSpPr>
          <p:nvPr>
            <p:ph type="subTitle" idx="1"/>
          </p:nvPr>
        </p:nvSpPr>
        <p:spPr/>
        <p:txBody>
          <a:bodyPr vert="horz" lIns="91440" tIns="45720" rIns="91440" bIns="45720" rtlCol="0" anchor="t">
            <a:normAutofit/>
          </a:bodyPr>
          <a:lstStyle/>
          <a:p>
            <a:r>
              <a:rPr lang="en-GB" sz="2800" b="1" i="1" u="sng">
                <a:cs typeface="Calibri"/>
              </a:rPr>
              <a:t>Don't consume it</a:t>
            </a:r>
            <a:endParaRPr lang="en-GB" sz="2800" b="1" i="1" u="sng"/>
          </a:p>
        </p:txBody>
      </p:sp>
      <p:pic>
        <p:nvPicPr>
          <p:cNvPr id="4" name="Picture 3">
            <a:extLst>
              <a:ext uri="{FF2B5EF4-FFF2-40B4-BE49-F238E27FC236}">
                <a16:creationId xmlns:a16="http://schemas.microsoft.com/office/drawing/2014/main" id="{F27F2449-E220-4DCD-AD49-A93B3147BAB2}"/>
              </a:ext>
            </a:extLst>
          </p:cNvPr>
          <p:cNvPicPr>
            <a:picLocks noChangeAspect="1"/>
          </p:cNvPicPr>
          <p:nvPr/>
        </p:nvPicPr>
        <p:blipFill rotWithShape="1">
          <a:blip r:embed="rId2"/>
          <a:srcRect l="-712" r="712"/>
          <a:stretch/>
        </p:blipFill>
        <p:spPr>
          <a:xfrm>
            <a:off x="419100" y="395287"/>
            <a:ext cx="3752850" cy="2943225"/>
          </a:xfrm>
          <a:prstGeom prst="rect">
            <a:avLst/>
          </a:prstGeom>
        </p:spPr>
      </p:pic>
      <p:pic>
        <p:nvPicPr>
          <p:cNvPr id="5" name="Picture 4">
            <a:extLst>
              <a:ext uri="{FF2B5EF4-FFF2-40B4-BE49-F238E27FC236}">
                <a16:creationId xmlns:a16="http://schemas.microsoft.com/office/drawing/2014/main" id="{34F1AAF2-4675-43B7-8BE8-DC35E5537AE8}"/>
              </a:ext>
            </a:extLst>
          </p:cNvPr>
          <p:cNvPicPr>
            <a:picLocks noChangeAspect="1"/>
          </p:cNvPicPr>
          <p:nvPr/>
        </p:nvPicPr>
        <p:blipFill>
          <a:blip r:embed="rId3"/>
          <a:stretch>
            <a:fillRect/>
          </a:stretch>
        </p:blipFill>
        <p:spPr>
          <a:xfrm>
            <a:off x="7689498" y="3786841"/>
            <a:ext cx="4207544" cy="2399966"/>
          </a:xfrm>
          <a:prstGeom prst="rect">
            <a:avLst/>
          </a:prstGeom>
        </p:spPr>
      </p:pic>
      <p:sp>
        <p:nvSpPr>
          <p:cNvPr id="6" name="TextBox 5">
            <a:extLst>
              <a:ext uri="{FF2B5EF4-FFF2-40B4-BE49-F238E27FC236}">
                <a16:creationId xmlns:a16="http://schemas.microsoft.com/office/drawing/2014/main" id="{FCDFFED0-C646-4201-BDBD-896B7007E189}"/>
              </a:ext>
            </a:extLst>
          </p:cNvPr>
          <p:cNvSpPr txBox="1"/>
          <p:nvPr/>
        </p:nvSpPr>
        <p:spPr>
          <a:xfrm>
            <a:off x="1788160" y="4334212"/>
            <a:ext cx="9855200" cy="1200329"/>
          </a:xfrm>
          <a:prstGeom prst="rect">
            <a:avLst/>
          </a:prstGeom>
          <a:noFill/>
        </p:spPr>
        <p:txBody>
          <a:bodyPr wrap="square" lIns="91440" tIns="45720" rIns="91440" bIns="45720" rtlCol="0" anchor="t">
            <a:spAutoFit/>
          </a:bodyPr>
          <a:lstStyle/>
          <a:p>
            <a:r>
              <a:rPr lang="en-GB" sz="7200" b="1" i="1" u="sng"/>
              <a:t>It’s kinda  bad</a:t>
            </a:r>
          </a:p>
        </p:txBody>
      </p:sp>
      <p:pic>
        <p:nvPicPr>
          <p:cNvPr id="7" name="Picture 6">
            <a:extLst>
              <a:ext uri="{FF2B5EF4-FFF2-40B4-BE49-F238E27FC236}">
                <a16:creationId xmlns:a16="http://schemas.microsoft.com/office/drawing/2014/main" id="{91C445FB-20B0-4FDB-A259-FE7D75A49E9C}"/>
              </a:ext>
            </a:extLst>
          </p:cNvPr>
          <p:cNvPicPr>
            <a:picLocks noChangeAspect="1"/>
          </p:cNvPicPr>
          <p:nvPr/>
        </p:nvPicPr>
        <p:blipFill>
          <a:blip r:embed="rId4"/>
          <a:stretch>
            <a:fillRect/>
          </a:stretch>
        </p:blipFill>
        <p:spPr>
          <a:xfrm>
            <a:off x="7689498" y="660102"/>
            <a:ext cx="3781425" cy="2266950"/>
          </a:xfrm>
          <a:prstGeom prst="rect">
            <a:avLst/>
          </a:prstGeom>
        </p:spPr>
      </p:pic>
      <p:sp>
        <p:nvSpPr>
          <p:cNvPr id="8" name="TextBox 7">
            <a:extLst>
              <a:ext uri="{FF2B5EF4-FFF2-40B4-BE49-F238E27FC236}">
                <a16:creationId xmlns:a16="http://schemas.microsoft.com/office/drawing/2014/main" id="{06B58090-C183-49BC-A972-463A15BF9631}"/>
              </a:ext>
            </a:extLst>
          </p:cNvPr>
          <p:cNvSpPr txBox="1"/>
          <p:nvPr/>
        </p:nvSpPr>
        <p:spPr>
          <a:xfrm>
            <a:off x="5808323" y="7836"/>
            <a:ext cx="2363056" cy="830997"/>
          </a:xfrm>
          <a:prstGeom prst="rect">
            <a:avLst/>
          </a:prstGeom>
          <a:noFill/>
        </p:spPr>
        <p:txBody>
          <a:bodyPr wrap="square" rtlCol="0">
            <a:spAutoFit/>
          </a:bodyPr>
          <a:lstStyle/>
          <a:p>
            <a:r>
              <a:rPr lang="en-GB" sz="2400"/>
              <a:t>Don’t get them confused</a:t>
            </a:r>
          </a:p>
        </p:txBody>
      </p:sp>
      <p:sp>
        <p:nvSpPr>
          <p:cNvPr id="9" name="TextBox 8">
            <a:extLst>
              <a:ext uri="{FF2B5EF4-FFF2-40B4-BE49-F238E27FC236}">
                <a16:creationId xmlns:a16="http://schemas.microsoft.com/office/drawing/2014/main" id="{19AF0203-057A-4D08-8932-1420C6EB5E04}"/>
              </a:ext>
            </a:extLst>
          </p:cNvPr>
          <p:cNvSpPr txBox="1"/>
          <p:nvPr/>
        </p:nvSpPr>
        <p:spPr>
          <a:xfrm>
            <a:off x="8024117" y="-14884"/>
            <a:ext cx="3277457" cy="646331"/>
          </a:xfrm>
          <a:prstGeom prst="rect">
            <a:avLst/>
          </a:prstGeom>
          <a:noFill/>
        </p:spPr>
        <p:txBody>
          <a:bodyPr wrap="square" rtlCol="0">
            <a:spAutoFit/>
          </a:bodyPr>
          <a:lstStyle/>
          <a:p>
            <a:r>
              <a:rPr lang="en-GB" sz="3600" err="1"/>
              <a:t>poisson</a:t>
            </a:r>
            <a:endParaRPr lang="en-GB" sz="3600"/>
          </a:p>
        </p:txBody>
      </p:sp>
      <p:pic>
        <p:nvPicPr>
          <p:cNvPr id="10" name="Picture 9">
            <a:extLst>
              <a:ext uri="{FF2B5EF4-FFF2-40B4-BE49-F238E27FC236}">
                <a16:creationId xmlns:a16="http://schemas.microsoft.com/office/drawing/2014/main" id="{34D1F583-8334-4EEF-AD59-720375C58610}"/>
              </a:ext>
            </a:extLst>
          </p:cNvPr>
          <p:cNvPicPr>
            <a:picLocks noChangeAspect="1"/>
          </p:cNvPicPr>
          <p:nvPr/>
        </p:nvPicPr>
        <p:blipFill>
          <a:blip r:embed="rId5"/>
          <a:stretch>
            <a:fillRect/>
          </a:stretch>
        </p:blipFill>
        <p:spPr>
          <a:xfrm>
            <a:off x="79199" y="5582543"/>
            <a:ext cx="1810561" cy="1208527"/>
          </a:xfrm>
          <a:prstGeom prst="rect">
            <a:avLst/>
          </a:prstGeom>
        </p:spPr>
      </p:pic>
      <p:pic>
        <p:nvPicPr>
          <p:cNvPr id="11" name="Picture 10">
            <a:extLst>
              <a:ext uri="{FF2B5EF4-FFF2-40B4-BE49-F238E27FC236}">
                <a16:creationId xmlns:a16="http://schemas.microsoft.com/office/drawing/2014/main" id="{7C897632-E0FB-4776-9115-FA99CCE653C6}"/>
              </a:ext>
            </a:extLst>
          </p:cNvPr>
          <p:cNvPicPr>
            <a:picLocks noChangeAspect="1"/>
          </p:cNvPicPr>
          <p:nvPr/>
        </p:nvPicPr>
        <p:blipFill>
          <a:blip r:embed="rId6"/>
          <a:stretch>
            <a:fillRect/>
          </a:stretch>
        </p:blipFill>
        <p:spPr>
          <a:xfrm>
            <a:off x="9580210" y="96115"/>
            <a:ext cx="710014" cy="475709"/>
          </a:xfrm>
          <a:prstGeom prst="rect">
            <a:avLst/>
          </a:prstGeom>
        </p:spPr>
      </p:pic>
    </p:spTree>
    <p:extLst>
      <p:ext uri="{BB962C8B-B14F-4D97-AF65-F5344CB8AC3E}">
        <p14:creationId xmlns:p14="http://schemas.microsoft.com/office/powerpoint/2010/main" val="318021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0EF86-1F67-4009-AE46-CF72D99DBC10}"/>
              </a:ext>
            </a:extLst>
          </p:cNvPr>
          <p:cNvSpPr txBox="1"/>
          <p:nvPr/>
        </p:nvSpPr>
        <p:spPr>
          <a:xfrm>
            <a:off x="698644" y="1345913"/>
            <a:ext cx="10325528" cy="4093428"/>
          </a:xfrm>
          <a:prstGeom prst="rect">
            <a:avLst/>
          </a:prstGeom>
          <a:noFill/>
        </p:spPr>
        <p:txBody>
          <a:bodyPr wrap="square" rtlCol="0">
            <a:spAutoFit/>
          </a:bodyPr>
          <a:lstStyle/>
          <a:p>
            <a:r>
              <a:rPr lang="en-US" sz="2000"/>
              <a:t>A poison is a  substance that is capable of causing the illness or death of a living organism when introduced or absorbed.</a:t>
            </a:r>
            <a:r>
              <a:rPr lang="en-GB" sz="2000"/>
              <a:t> It’s involved in toxicology  as that is </a:t>
            </a:r>
            <a:r>
              <a:rPr lang="en-US" sz="2000"/>
              <a:t>the study of poisons, chemicals, and toxins for the purpose of investigation.</a:t>
            </a:r>
          </a:p>
          <a:p>
            <a:r>
              <a:rPr lang="en-US" sz="2000"/>
              <a:t>Early toxicology dates back as early as 50 000 BCE. Written records show that people were testing the natural chemical properties of plants, animals, insects and minerals from about 3000 BCE. Even famous figures in history like Cleopatra and Leonard da Vinci experimented with poisons. </a:t>
            </a:r>
          </a:p>
          <a:p>
            <a:r>
              <a:rPr lang="en-US" sz="2000"/>
              <a:t>Development of toxicology:</a:t>
            </a:r>
          </a:p>
          <a:p>
            <a:r>
              <a:rPr lang="en-US" sz="2000"/>
              <a:t>Poisons have been a common means of murder for thousands of years. They were often used as a ‘silent killer’ because some poisons leave few or no external traces, and their side effects – such as stomach cramps, vomiting, diarrhea or headaches – appear as regular symptoms for a host of other illnesses. This made it very difficult to detect when poison had been used to kill a person, or to determine if they could have ingested the poison by themselves, whether accidentally or on purpose.</a:t>
            </a:r>
            <a:endParaRPr lang="en-GB" sz="2000"/>
          </a:p>
        </p:txBody>
      </p:sp>
      <p:sp>
        <p:nvSpPr>
          <p:cNvPr id="4" name="TextBox 3">
            <a:extLst>
              <a:ext uri="{FF2B5EF4-FFF2-40B4-BE49-F238E27FC236}">
                <a16:creationId xmlns:a16="http://schemas.microsoft.com/office/drawing/2014/main" id="{05F531DA-F3A9-4DF4-AF27-9B8B980ED76C}"/>
              </a:ext>
            </a:extLst>
          </p:cNvPr>
          <p:cNvSpPr txBox="1"/>
          <p:nvPr/>
        </p:nvSpPr>
        <p:spPr>
          <a:xfrm>
            <a:off x="1006868" y="114942"/>
            <a:ext cx="5414481" cy="1323439"/>
          </a:xfrm>
          <a:prstGeom prst="rect">
            <a:avLst/>
          </a:prstGeom>
          <a:noFill/>
        </p:spPr>
        <p:txBody>
          <a:bodyPr wrap="square" rtlCol="0">
            <a:spAutoFit/>
          </a:bodyPr>
          <a:lstStyle/>
          <a:p>
            <a:r>
              <a:rPr lang="en-GB" sz="4000" b="1" i="1" u="sng"/>
              <a:t>POISONS AND EARLY TOXICOLOGY</a:t>
            </a:r>
          </a:p>
        </p:txBody>
      </p:sp>
      <p:pic>
        <p:nvPicPr>
          <p:cNvPr id="5" name="Picture 4">
            <a:extLst>
              <a:ext uri="{FF2B5EF4-FFF2-40B4-BE49-F238E27FC236}">
                <a16:creationId xmlns:a16="http://schemas.microsoft.com/office/drawing/2014/main" id="{A8DE731C-3B26-48DC-8C48-E1C901D6506A}"/>
              </a:ext>
            </a:extLst>
          </p:cNvPr>
          <p:cNvPicPr>
            <a:picLocks noChangeAspect="1"/>
          </p:cNvPicPr>
          <p:nvPr/>
        </p:nvPicPr>
        <p:blipFill>
          <a:blip r:embed="rId2"/>
          <a:stretch>
            <a:fillRect/>
          </a:stretch>
        </p:blipFill>
        <p:spPr>
          <a:xfrm>
            <a:off x="4012288" y="5408861"/>
            <a:ext cx="2175152" cy="1224748"/>
          </a:xfrm>
          <a:prstGeom prst="rect">
            <a:avLst/>
          </a:prstGeom>
        </p:spPr>
      </p:pic>
    </p:spTree>
    <p:extLst>
      <p:ext uri="{BB962C8B-B14F-4D97-AF65-F5344CB8AC3E}">
        <p14:creationId xmlns:p14="http://schemas.microsoft.com/office/powerpoint/2010/main" val="2400057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EE39F9-D8DC-48F8-B46A-6D28CE6F571C}"/>
              </a:ext>
            </a:extLst>
          </p:cNvPr>
          <p:cNvSpPr txBox="1"/>
          <p:nvPr/>
        </p:nvSpPr>
        <p:spPr>
          <a:xfrm>
            <a:off x="381000" y="1057275"/>
            <a:ext cx="11887200" cy="3170099"/>
          </a:xfrm>
          <a:prstGeom prst="rect">
            <a:avLst/>
          </a:prstGeom>
          <a:noFill/>
        </p:spPr>
        <p:txBody>
          <a:bodyPr wrap="square" rtlCol="0">
            <a:spAutoFit/>
          </a:bodyPr>
          <a:lstStyle/>
          <a:p>
            <a:r>
              <a:rPr lang="en-GB" sz="2000"/>
              <a:t>When alive, t</a:t>
            </a:r>
            <a:r>
              <a:rPr lang="en-GB" sz="2000" b="0" i="0">
                <a:effectLst/>
              </a:rPr>
              <a:t>he symptoms of poisoning will depend on the type of poison and the amount taken in, but general things to look out for could be vomiting or stomach pains. Some poisons enlarge or constrict them, create drooling or dry out the mouth some produce an increased or decreased heart rate. Additional symptoms of poisoning include pain, slowed or increased breathing rate and hyperactivity.</a:t>
            </a:r>
          </a:p>
          <a:p>
            <a:endParaRPr lang="en-GB" sz="2000"/>
          </a:p>
          <a:p>
            <a:endParaRPr lang="en-GB" sz="2000" b="0" i="0">
              <a:effectLst/>
            </a:endParaRPr>
          </a:p>
          <a:p>
            <a:r>
              <a:rPr lang="en-GB" sz="2000" b="0" i="0">
                <a:effectLst/>
              </a:rPr>
              <a:t>When dead, some poisons display a difference in the tissue component of the host body. Carbon monoxide poisoning will leave the blood in a cherry red colour. In the case of carbon monoxide poisoning due to a fire incident, if there is no smoke or soot lining in the trachea, it is likely that the victim died before the fire. This is since breathing would have them inhale trace particles of soot and smoke in desperate gasps for air.</a:t>
            </a:r>
            <a:endParaRPr lang="en-GB" sz="2000"/>
          </a:p>
        </p:txBody>
      </p:sp>
      <p:sp>
        <p:nvSpPr>
          <p:cNvPr id="3" name="TextBox 2">
            <a:extLst>
              <a:ext uri="{FF2B5EF4-FFF2-40B4-BE49-F238E27FC236}">
                <a16:creationId xmlns:a16="http://schemas.microsoft.com/office/drawing/2014/main" id="{27DDABA5-0E7B-4365-A759-B2A4C2CFE519}"/>
              </a:ext>
            </a:extLst>
          </p:cNvPr>
          <p:cNvSpPr txBox="1"/>
          <p:nvPr/>
        </p:nvSpPr>
        <p:spPr>
          <a:xfrm>
            <a:off x="381000" y="381000"/>
            <a:ext cx="11144250" cy="400110"/>
          </a:xfrm>
          <a:prstGeom prst="rect">
            <a:avLst/>
          </a:prstGeom>
          <a:noFill/>
        </p:spPr>
        <p:txBody>
          <a:bodyPr wrap="square" rtlCol="0">
            <a:spAutoFit/>
          </a:bodyPr>
          <a:lstStyle/>
          <a:p>
            <a:r>
              <a:rPr lang="en-GB" sz="2000" b="1" u="sng"/>
              <a:t>How to tell if someone has been poisoned</a:t>
            </a:r>
          </a:p>
        </p:txBody>
      </p:sp>
      <p:pic>
        <p:nvPicPr>
          <p:cNvPr id="4" name="Picture 3">
            <a:extLst>
              <a:ext uri="{FF2B5EF4-FFF2-40B4-BE49-F238E27FC236}">
                <a16:creationId xmlns:a16="http://schemas.microsoft.com/office/drawing/2014/main" id="{2CDC5F75-DE53-4301-A8BA-C3F16AF87F5F}"/>
              </a:ext>
            </a:extLst>
          </p:cNvPr>
          <p:cNvPicPr>
            <a:picLocks noChangeAspect="1"/>
          </p:cNvPicPr>
          <p:nvPr/>
        </p:nvPicPr>
        <p:blipFill>
          <a:blip r:embed="rId2"/>
          <a:stretch>
            <a:fillRect/>
          </a:stretch>
        </p:blipFill>
        <p:spPr>
          <a:xfrm>
            <a:off x="1494729" y="4503539"/>
            <a:ext cx="3305175" cy="1819275"/>
          </a:xfrm>
          <a:prstGeom prst="rect">
            <a:avLst/>
          </a:prstGeom>
        </p:spPr>
      </p:pic>
    </p:spTree>
    <p:extLst>
      <p:ext uri="{BB962C8B-B14F-4D97-AF65-F5344CB8AC3E}">
        <p14:creationId xmlns:p14="http://schemas.microsoft.com/office/powerpoint/2010/main" val="227815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1D76B4-CCAA-5340-BBE5-438A88550125}"/>
              </a:ext>
            </a:extLst>
          </p:cNvPr>
          <p:cNvSpPr txBox="1"/>
          <p:nvPr/>
        </p:nvSpPr>
        <p:spPr>
          <a:xfrm>
            <a:off x="4592419" y="320040"/>
            <a:ext cx="3007162" cy="523220"/>
          </a:xfrm>
          <a:prstGeom prst="rect">
            <a:avLst/>
          </a:prstGeom>
          <a:noFill/>
        </p:spPr>
        <p:txBody>
          <a:bodyPr wrap="square" rtlCol="0">
            <a:spAutoFit/>
          </a:bodyPr>
          <a:lstStyle/>
          <a:p>
            <a:pPr algn="l"/>
            <a:r>
              <a:rPr lang="en-US" sz="2800"/>
              <a:t>Common poisons</a:t>
            </a:r>
          </a:p>
        </p:txBody>
      </p:sp>
      <p:sp>
        <p:nvSpPr>
          <p:cNvPr id="3" name="TextBox 2">
            <a:extLst>
              <a:ext uri="{FF2B5EF4-FFF2-40B4-BE49-F238E27FC236}">
                <a16:creationId xmlns:a16="http://schemas.microsoft.com/office/drawing/2014/main" id="{2868A7E5-EBF6-3943-894A-F43753B432E4}"/>
              </a:ext>
            </a:extLst>
          </p:cNvPr>
          <p:cNvSpPr txBox="1"/>
          <p:nvPr/>
        </p:nvSpPr>
        <p:spPr>
          <a:xfrm>
            <a:off x="585371" y="1085850"/>
            <a:ext cx="8487192" cy="2862322"/>
          </a:xfrm>
          <a:prstGeom prst="rect">
            <a:avLst/>
          </a:prstGeom>
          <a:noFill/>
        </p:spPr>
        <p:txBody>
          <a:bodyPr wrap="square" rtlCol="0">
            <a:spAutoFit/>
          </a:bodyPr>
          <a:lstStyle/>
          <a:p>
            <a:r>
              <a:rPr lang="en-GB" b="0" i="0">
                <a:solidFill>
                  <a:srgbClr val="000000"/>
                </a:solidFill>
                <a:effectLst/>
                <a:latin typeface="Arial" panose="020B0604020202020204" pitchFamily="34" charset="0"/>
              </a:rPr>
              <a:t>Many household products are poisonous and are used in suicide:</a:t>
            </a:r>
          </a:p>
          <a:p>
            <a:r>
              <a:rPr lang="en-GB" b="0" i="0">
                <a:solidFill>
                  <a:srgbClr val="000000"/>
                </a:solidFill>
                <a:effectLst/>
                <a:latin typeface="Arial" panose="020B0604020202020204" pitchFamily="34" charset="0"/>
              </a:rPr>
              <a:t>Pain medicine, antidepressants, cleaning substances and alcohols are all common poisons used by adults</a:t>
            </a:r>
            <a:endParaRPr lang="en-US" b="0" i="0">
              <a:solidFill>
                <a:srgbClr val="000000"/>
              </a:solidFill>
              <a:effectLst/>
              <a:latin typeface="Arial" panose="020B0604020202020204" pitchFamily="34" charset="0"/>
            </a:endParaRPr>
          </a:p>
          <a:p>
            <a:endParaRPr lang="en-GB" b="0" i="0">
              <a:solidFill>
                <a:srgbClr val="000000"/>
              </a:solidFill>
              <a:effectLst/>
              <a:latin typeface="Arial" panose="020B0604020202020204" pitchFamily="34" charset="0"/>
            </a:endParaRPr>
          </a:p>
          <a:p>
            <a:r>
              <a:rPr lang="en-GB" b="0" i="0">
                <a:solidFill>
                  <a:srgbClr val="000000"/>
                </a:solidFill>
                <a:effectLst/>
                <a:latin typeface="Arial" panose="020B0604020202020204" pitchFamily="34" charset="0"/>
              </a:rPr>
              <a:t>If you drink bleach, it oxidizes or burns tissues in your mouth, esophagus, and stomach. It can also cause chest pain, lowered blood pressure, delirium, coma, and potentially death</a:t>
            </a:r>
          </a:p>
          <a:p>
            <a:r>
              <a:rPr lang="en-GB" b="0" i="0">
                <a:solidFill>
                  <a:srgbClr val="000000"/>
                </a:solidFill>
                <a:effectLst/>
                <a:latin typeface="Arial" panose="020B0604020202020204" pitchFamily="34" charset="0"/>
              </a:rPr>
              <a:t> </a:t>
            </a:r>
          </a:p>
          <a:p>
            <a:r>
              <a:rPr lang="en-GB" b="0" i="0">
                <a:solidFill>
                  <a:srgbClr val="000000"/>
                </a:solidFill>
                <a:effectLst/>
                <a:latin typeface="Arial" panose="020B0604020202020204" pitchFamily="34" charset="0"/>
              </a:rPr>
              <a:t> </a:t>
            </a:r>
          </a:p>
          <a:p>
            <a:pPr algn="l"/>
            <a:endParaRPr lang="en-US"/>
          </a:p>
        </p:txBody>
      </p:sp>
      <p:sp>
        <p:nvSpPr>
          <p:cNvPr id="4" name="TextBox 3">
            <a:extLst>
              <a:ext uri="{FF2B5EF4-FFF2-40B4-BE49-F238E27FC236}">
                <a16:creationId xmlns:a16="http://schemas.microsoft.com/office/drawing/2014/main" id="{658B2E87-76CD-CA4F-A78A-866DEC356CD6}"/>
              </a:ext>
            </a:extLst>
          </p:cNvPr>
          <p:cNvSpPr txBox="1"/>
          <p:nvPr/>
        </p:nvSpPr>
        <p:spPr>
          <a:xfrm>
            <a:off x="585371" y="3211116"/>
            <a:ext cx="7174112" cy="3139321"/>
          </a:xfrm>
          <a:prstGeom prst="rect">
            <a:avLst/>
          </a:prstGeom>
          <a:noFill/>
        </p:spPr>
        <p:txBody>
          <a:bodyPr wrap="square" rtlCol="0">
            <a:spAutoFit/>
          </a:bodyPr>
          <a:lstStyle/>
          <a:p>
            <a:r>
              <a:rPr lang="en-GB" b="0" i="0">
                <a:solidFill>
                  <a:srgbClr val="231F20"/>
                </a:solidFill>
                <a:effectLst/>
                <a:latin typeface="arial" panose="020B0604020202020204" pitchFamily="34" charset="0"/>
              </a:rPr>
              <a:t>Symptoms of arsenic poisoning may include:</a:t>
            </a:r>
            <a:endParaRPr lang="en-GB" b="0" i="0">
              <a:solidFill>
                <a:srgbClr val="000000"/>
              </a:solidFill>
              <a:effectLst/>
              <a:latin typeface="Arial" panose="020B0604020202020204" pitchFamily="34" charset="0"/>
            </a:endParaRPr>
          </a:p>
          <a:p>
            <a:r>
              <a:rPr lang="en-GB" b="0" i="0">
                <a:solidFill>
                  <a:srgbClr val="231F20"/>
                </a:solidFill>
                <a:effectLst/>
                <a:latin typeface="arial" panose="020B0604020202020204" pitchFamily="34" charset="0"/>
              </a:rPr>
              <a:t>red or swollen skin</a:t>
            </a:r>
            <a:endParaRPr lang="en-GB" b="0" i="0">
              <a:solidFill>
                <a:srgbClr val="231F20"/>
              </a:solidFill>
              <a:effectLst/>
              <a:latin typeface="Arial" panose="020B0604020202020204" pitchFamily="34" charset="0"/>
            </a:endParaRPr>
          </a:p>
          <a:p>
            <a:r>
              <a:rPr lang="en-GB" b="0" i="0">
                <a:solidFill>
                  <a:srgbClr val="231F20"/>
                </a:solidFill>
                <a:effectLst/>
                <a:latin typeface="arial" panose="020B0604020202020204" pitchFamily="34" charset="0"/>
              </a:rPr>
              <a:t>skin changes, such as new warts or lesions</a:t>
            </a:r>
            <a:endParaRPr lang="en-GB" b="0" i="0">
              <a:solidFill>
                <a:srgbClr val="231F20"/>
              </a:solidFill>
              <a:effectLst/>
              <a:latin typeface="Arial" panose="020B0604020202020204" pitchFamily="34" charset="0"/>
            </a:endParaRPr>
          </a:p>
          <a:p>
            <a:r>
              <a:rPr lang="en-GB" b="0" i="0">
                <a:solidFill>
                  <a:srgbClr val="231F20"/>
                </a:solidFill>
                <a:effectLst/>
                <a:latin typeface="arial" panose="020B0604020202020204" pitchFamily="34" charset="0"/>
              </a:rPr>
              <a:t>abdominal pain</a:t>
            </a:r>
            <a:endParaRPr lang="en-GB" b="0" i="0">
              <a:solidFill>
                <a:srgbClr val="231F20"/>
              </a:solidFill>
              <a:effectLst/>
              <a:latin typeface="Arial" panose="020B0604020202020204" pitchFamily="34" charset="0"/>
            </a:endParaRPr>
          </a:p>
          <a:p>
            <a:r>
              <a:rPr lang="en-GB" b="0" i="0">
                <a:solidFill>
                  <a:srgbClr val="231F20"/>
                </a:solidFill>
                <a:effectLst/>
                <a:latin typeface="arial" panose="020B0604020202020204" pitchFamily="34" charset="0"/>
              </a:rPr>
              <a:t>nausea and vomiting</a:t>
            </a:r>
            <a:endParaRPr lang="en-GB" b="0" i="0">
              <a:solidFill>
                <a:srgbClr val="231F20"/>
              </a:solidFill>
              <a:effectLst/>
              <a:latin typeface="Arial" panose="020B0604020202020204" pitchFamily="34" charset="0"/>
            </a:endParaRPr>
          </a:p>
          <a:p>
            <a:r>
              <a:rPr lang="en-GB" b="0" i="0">
                <a:solidFill>
                  <a:srgbClr val="231F20"/>
                </a:solidFill>
                <a:effectLst/>
                <a:latin typeface="arial" panose="020B0604020202020204" pitchFamily="34" charset="0"/>
              </a:rPr>
              <a:t>diarrhea</a:t>
            </a:r>
            <a:endParaRPr lang="en-GB" b="0" i="0">
              <a:solidFill>
                <a:srgbClr val="231F20"/>
              </a:solidFill>
              <a:effectLst/>
              <a:latin typeface="Arial" panose="020B0604020202020204" pitchFamily="34" charset="0"/>
            </a:endParaRPr>
          </a:p>
          <a:p>
            <a:r>
              <a:rPr lang="en-GB" b="0" i="0">
                <a:solidFill>
                  <a:srgbClr val="231F20"/>
                </a:solidFill>
                <a:effectLst/>
                <a:latin typeface="arial" panose="020B0604020202020204" pitchFamily="34" charset="0"/>
              </a:rPr>
              <a:t>abnormal heart rhythm</a:t>
            </a:r>
            <a:endParaRPr lang="en-GB" b="0" i="0">
              <a:solidFill>
                <a:srgbClr val="231F20"/>
              </a:solidFill>
              <a:effectLst/>
              <a:latin typeface="Arial" panose="020B0604020202020204" pitchFamily="34" charset="0"/>
            </a:endParaRPr>
          </a:p>
          <a:p>
            <a:r>
              <a:rPr lang="en-GB" b="0" i="0">
                <a:solidFill>
                  <a:srgbClr val="231F20"/>
                </a:solidFill>
                <a:effectLst/>
                <a:latin typeface="arial" panose="020B0604020202020204" pitchFamily="34" charset="0"/>
              </a:rPr>
              <a:t>muscle cramps</a:t>
            </a:r>
            <a:endParaRPr lang="en-GB" b="0" i="0">
              <a:solidFill>
                <a:srgbClr val="231F20"/>
              </a:solidFill>
              <a:effectLst/>
              <a:latin typeface="Arial" panose="020B0604020202020204" pitchFamily="34" charset="0"/>
            </a:endParaRPr>
          </a:p>
          <a:p>
            <a:r>
              <a:rPr lang="en-GB" b="0" i="0">
                <a:solidFill>
                  <a:srgbClr val="231F20"/>
                </a:solidFill>
                <a:effectLst/>
                <a:latin typeface="arial" panose="020B0604020202020204" pitchFamily="34" charset="0"/>
              </a:rPr>
              <a:t>tingling of fingers and toes</a:t>
            </a:r>
            <a:endParaRPr lang="en-GB" b="0" i="0">
              <a:solidFill>
                <a:srgbClr val="231F20"/>
              </a:solidFill>
              <a:effectLst/>
              <a:latin typeface="Arial" panose="020B0604020202020204" pitchFamily="34" charset="0"/>
            </a:endParaRPr>
          </a:p>
          <a:p>
            <a:r>
              <a:rPr lang="en-GB" b="0" i="0">
                <a:solidFill>
                  <a:srgbClr val="000000"/>
                </a:solidFill>
                <a:effectLst/>
                <a:latin typeface="Arial" panose="020B0604020202020204" pitchFamily="34" charset="0"/>
              </a:rPr>
              <a:t> </a:t>
            </a:r>
          </a:p>
          <a:p>
            <a:pPr algn="l"/>
            <a:endParaRPr lang="en-US"/>
          </a:p>
        </p:txBody>
      </p:sp>
      <p:sp>
        <p:nvSpPr>
          <p:cNvPr id="5" name="TextBox 4">
            <a:extLst>
              <a:ext uri="{FF2B5EF4-FFF2-40B4-BE49-F238E27FC236}">
                <a16:creationId xmlns:a16="http://schemas.microsoft.com/office/drawing/2014/main" id="{404150F7-1850-AB4C-93A9-7D518CA3AB50}"/>
              </a:ext>
            </a:extLst>
          </p:cNvPr>
          <p:cNvSpPr txBox="1"/>
          <p:nvPr/>
        </p:nvSpPr>
        <p:spPr>
          <a:xfrm>
            <a:off x="5428654" y="3211116"/>
            <a:ext cx="6531174" cy="1200329"/>
          </a:xfrm>
          <a:prstGeom prst="rect">
            <a:avLst/>
          </a:prstGeom>
          <a:noFill/>
        </p:spPr>
        <p:txBody>
          <a:bodyPr wrap="square" rtlCol="0">
            <a:spAutoFit/>
          </a:bodyPr>
          <a:lstStyle/>
          <a:p>
            <a:pPr algn="l"/>
            <a:r>
              <a:rPr lang="en-GB" b="0" i="0">
                <a:solidFill>
                  <a:srgbClr val="000000"/>
                </a:solidFill>
                <a:effectLst/>
                <a:latin typeface="Arial" panose="020B0604020202020204" pitchFamily="34" charset="0"/>
              </a:rPr>
              <a:t>Exposure to a large amount of cyanide by any route may cause these other health effects as well: Convulsions, Loss of consciousness, Low blood pressure, Lung injury, Respiratory failure leading to death, Slow heart rate</a:t>
            </a:r>
            <a:endParaRPr lang="en-US"/>
          </a:p>
        </p:txBody>
      </p:sp>
      <p:pic>
        <p:nvPicPr>
          <p:cNvPr id="6" name="Picture 5">
            <a:extLst>
              <a:ext uri="{FF2B5EF4-FFF2-40B4-BE49-F238E27FC236}">
                <a16:creationId xmlns:a16="http://schemas.microsoft.com/office/drawing/2014/main" id="{97A8BFD6-C2A3-4DE2-9C99-0656C8DD0BFD}"/>
              </a:ext>
            </a:extLst>
          </p:cNvPr>
          <p:cNvPicPr>
            <a:picLocks noChangeAspect="1"/>
          </p:cNvPicPr>
          <p:nvPr/>
        </p:nvPicPr>
        <p:blipFill>
          <a:blip r:embed="rId2"/>
          <a:stretch>
            <a:fillRect/>
          </a:stretch>
        </p:blipFill>
        <p:spPr>
          <a:xfrm>
            <a:off x="8768572" y="320040"/>
            <a:ext cx="2853322" cy="2226581"/>
          </a:xfrm>
          <a:prstGeom prst="rect">
            <a:avLst/>
          </a:prstGeom>
        </p:spPr>
      </p:pic>
    </p:spTree>
    <p:extLst>
      <p:ext uri="{BB962C8B-B14F-4D97-AF65-F5344CB8AC3E}">
        <p14:creationId xmlns:p14="http://schemas.microsoft.com/office/powerpoint/2010/main" val="125748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E1E95-B52D-41D2-8C39-372ADD13982C}"/>
              </a:ext>
            </a:extLst>
          </p:cNvPr>
          <p:cNvSpPr txBox="1"/>
          <p:nvPr/>
        </p:nvSpPr>
        <p:spPr>
          <a:xfrm>
            <a:off x="821932" y="616450"/>
            <a:ext cx="8496728" cy="461665"/>
          </a:xfrm>
          <a:prstGeom prst="rect">
            <a:avLst/>
          </a:prstGeom>
          <a:noFill/>
        </p:spPr>
        <p:txBody>
          <a:bodyPr wrap="square" rtlCol="0">
            <a:spAutoFit/>
          </a:bodyPr>
          <a:lstStyle/>
          <a:p>
            <a:r>
              <a:rPr lang="en-GB" sz="2400" b="1" i="1" u="sng"/>
              <a:t>METHODS OF STUDYING POISONS</a:t>
            </a:r>
          </a:p>
        </p:txBody>
      </p:sp>
      <p:sp>
        <p:nvSpPr>
          <p:cNvPr id="3" name="TextBox 2">
            <a:extLst>
              <a:ext uri="{FF2B5EF4-FFF2-40B4-BE49-F238E27FC236}">
                <a16:creationId xmlns:a16="http://schemas.microsoft.com/office/drawing/2014/main" id="{20D7A885-9A4B-47CA-B39C-17564BD2CBAD}"/>
              </a:ext>
            </a:extLst>
          </p:cNvPr>
          <p:cNvSpPr txBox="1"/>
          <p:nvPr/>
        </p:nvSpPr>
        <p:spPr>
          <a:xfrm>
            <a:off x="965771" y="1715784"/>
            <a:ext cx="9945384" cy="4247317"/>
          </a:xfrm>
          <a:prstGeom prst="rect">
            <a:avLst/>
          </a:prstGeom>
          <a:noFill/>
        </p:spPr>
        <p:txBody>
          <a:bodyPr wrap="square" rtlCol="0">
            <a:spAutoFit/>
          </a:bodyPr>
          <a:lstStyle/>
          <a:p>
            <a:r>
              <a:rPr lang="en-GB"/>
              <a:t>There are specific forms of poisons that can tell a lot about the purpose as to why they were used. For example</a:t>
            </a:r>
          </a:p>
          <a:p>
            <a:r>
              <a:rPr lang="en-US"/>
              <a:t>1.  Solid Poisons</a:t>
            </a:r>
          </a:p>
          <a:p>
            <a:endParaRPr lang="en-US"/>
          </a:p>
          <a:p>
            <a:r>
              <a:rPr lang="en-US"/>
              <a:t>These poisons do not get absorbed easily into the blood. These should be dissolved in liquid to get absorbed. For example- Lead, Arsenic, Mercury etc.</a:t>
            </a:r>
          </a:p>
          <a:p>
            <a:endParaRPr lang="en-US"/>
          </a:p>
          <a:p>
            <a:r>
              <a:rPr lang="en-US"/>
              <a:t>2.  Liquid Poisons</a:t>
            </a:r>
          </a:p>
          <a:p>
            <a:endParaRPr lang="en-US"/>
          </a:p>
          <a:p>
            <a:r>
              <a:rPr lang="en-US"/>
              <a:t>These poisons contain both organic and inorganic liquid. Organic liquids are more volatile than inorganic liquids.</a:t>
            </a:r>
          </a:p>
          <a:p>
            <a:endParaRPr lang="en-US"/>
          </a:p>
          <a:p>
            <a:r>
              <a:rPr lang="en-US"/>
              <a:t>3.  Gaseous Poisons</a:t>
            </a:r>
          </a:p>
          <a:p>
            <a:endParaRPr lang="en-US"/>
          </a:p>
          <a:p>
            <a:r>
              <a:rPr lang="en-US"/>
              <a:t>These poisons are absorbed by inhalation such as carbon dioxide, carbon monoxide.</a:t>
            </a:r>
            <a:endParaRPr lang="en-GB"/>
          </a:p>
        </p:txBody>
      </p:sp>
      <p:pic>
        <p:nvPicPr>
          <p:cNvPr id="4" name="Picture 3">
            <a:extLst>
              <a:ext uri="{FF2B5EF4-FFF2-40B4-BE49-F238E27FC236}">
                <a16:creationId xmlns:a16="http://schemas.microsoft.com/office/drawing/2014/main" id="{5F3A33D6-338B-46D9-8E3C-E5DC128596E0}"/>
              </a:ext>
            </a:extLst>
          </p:cNvPr>
          <p:cNvPicPr>
            <a:picLocks noChangeAspect="1"/>
          </p:cNvPicPr>
          <p:nvPr/>
        </p:nvPicPr>
        <p:blipFill>
          <a:blip r:embed="rId2"/>
          <a:stretch>
            <a:fillRect/>
          </a:stretch>
        </p:blipFill>
        <p:spPr>
          <a:xfrm>
            <a:off x="10133013" y="5458077"/>
            <a:ext cx="1794828" cy="1278637"/>
          </a:xfrm>
          <a:prstGeom prst="rect">
            <a:avLst/>
          </a:prstGeom>
        </p:spPr>
      </p:pic>
    </p:spTree>
    <p:extLst>
      <p:ext uri="{BB962C8B-B14F-4D97-AF65-F5344CB8AC3E}">
        <p14:creationId xmlns:p14="http://schemas.microsoft.com/office/powerpoint/2010/main" val="82582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71098C-3380-4901-80C1-3D34F1C5A0B0}"/>
              </a:ext>
            </a:extLst>
          </p:cNvPr>
          <p:cNvSpPr txBox="1"/>
          <p:nvPr/>
        </p:nvSpPr>
        <p:spPr>
          <a:xfrm>
            <a:off x="1047750" y="3019425"/>
            <a:ext cx="9963150" cy="2585323"/>
          </a:xfrm>
          <a:prstGeom prst="rect">
            <a:avLst/>
          </a:prstGeom>
          <a:noFill/>
        </p:spPr>
        <p:txBody>
          <a:bodyPr wrap="square" rtlCol="0">
            <a:spAutoFit/>
          </a:bodyPr>
          <a:lstStyle/>
          <a:p>
            <a:r>
              <a:rPr lang="en-GB"/>
              <a:t>Between 1993 and 1995, a nurse named Orville Lynn Majors was linked to 130 of the 147 deaths at the Intensive Care Unit of Vermillion County Hospital. Called “Angel of Death,” Nurse Majors was convicted in 1999 for injecting six patients with heart-stopping, lethal doses of epinephrine and potassium chloride. Although he is not officially blamed for 130 deaths, there is a great deal of suspicion surrounding these deaths.</a:t>
            </a:r>
          </a:p>
          <a:p>
            <a:r>
              <a:rPr lang="en-GB"/>
              <a:t>His serial killing spree lasted for a couple of years in the mid-1990s, and the only reason his actions were brought to light was due to a routine study conducted by the hospital. The results of the study revealed that by 1994, the intensive care unit had a death rate of 120, despite the number being only 31 during years’ prior.</a:t>
            </a:r>
          </a:p>
        </p:txBody>
      </p:sp>
      <p:sp>
        <p:nvSpPr>
          <p:cNvPr id="3" name="TextBox 2">
            <a:extLst>
              <a:ext uri="{FF2B5EF4-FFF2-40B4-BE49-F238E27FC236}">
                <a16:creationId xmlns:a16="http://schemas.microsoft.com/office/drawing/2014/main" id="{B4E696E8-18B9-41D0-9BE5-C3882F183A27}"/>
              </a:ext>
            </a:extLst>
          </p:cNvPr>
          <p:cNvSpPr txBox="1"/>
          <p:nvPr/>
        </p:nvSpPr>
        <p:spPr>
          <a:xfrm>
            <a:off x="1752600" y="866775"/>
            <a:ext cx="8115300" cy="461665"/>
          </a:xfrm>
          <a:prstGeom prst="rect">
            <a:avLst/>
          </a:prstGeom>
          <a:noFill/>
        </p:spPr>
        <p:txBody>
          <a:bodyPr wrap="square" rtlCol="0">
            <a:spAutoFit/>
          </a:bodyPr>
          <a:lstStyle/>
          <a:p>
            <a:r>
              <a:rPr lang="en-GB" sz="2400" b="1" u="sng"/>
              <a:t>Angel of Death</a:t>
            </a:r>
          </a:p>
        </p:txBody>
      </p:sp>
      <p:pic>
        <p:nvPicPr>
          <p:cNvPr id="4" name="Picture 3">
            <a:extLst>
              <a:ext uri="{FF2B5EF4-FFF2-40B4-BE49-F238E27FC236}">
                <a16:creationId xmlns:a16="http://schemas.microsoft.com/office/drawing/2014/main" id="{B841456C-99CD-40B8-BF74-1E1C0A052D29}"/>
              </a:ext>
            </a:extLst>
          </p:cNvPr>
          <p:cNvPicPr>
            <a:picLocks noChangeAspect="1"/>
          </p:cNvPicPr>
          <p:nvPr/>
        </p:nvPicPr>
        <p:blipFill>
          <a:blip r:embed="rId2"/>
          <a:stretch>
            <a:fillRect/>
          </a:stretch>
        </p:blipFill>
        <p:spPr>
          <a:xfrm>
            <a:off x="7844533" y="604570"/>
            <a:ext cx="2809875" cy="2114550"/>
          </a:xfrm>
          <a:prstGeom prst="rect">
            <a:avLst/>
          </a:prstGeom>
        </p:spPr>
      </p:pic>
    </p:spTree>
    <p:extLst>
      <p:ext uri="{BB962C8B-B14F-4D97-AF65-F5344CB8AC3E}">
        <p14:creationId xmlns:p14="http://schemas.microsoft.com/office/powerpoint/2010/main" val="1440269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FAF281C56C804583807A2B68F6282A" ma:contentTypeVersion="5" ma:contentTypeDescription="Create a new document." ma:contentTypeScope="" ma:versionID="b5d5967a8dec77707ddeb01c7ef14781">
  <xsd:schema xmlns:xsd="http://www.w3.org/2001/XMLSchema" xmlns:xs="http://www.w3.org/2001/XMLSchema" xmlns:p="http://schemas.microsoft.com/office/2006/metadata/properties" xmlns:ns3="e96af50e-4ea1-4928-8d6c-72102800495f" xmlns:ns4="7b5f6aa9-1466-47cd-986f-55fd0a16d1f1" targetNamespace="http://schemas.microsoft.com/office/2006/metadata/properties" ma:root="true" ma:fieldsID="80c1a98035c3aaad158a75a6e7d7d453" ns3:_="" ns4:_="">
    <xsd:import namespace="e96af50e-4ea1-4928-8d6c-72102800495f"/>
    <xsd:import namespace="7b5f6aa9-1466-47cd-986f-55fd0a16d1f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6af50e-4ea1-4928-8d6c-721028004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5f6aa9-1466-47cd-986f-55fd0a16d1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EF5EB7-FF1B-4A85-8598-F9368C7B7974}">
  <ds:schemaRefs>
    <ds:schemaRef ds:uri="http://schemas.microsoft.com/sharepoint/v3/contenttype/forms"/>
  </ds:schemaRefs>
</ds:datastoreItem>
</file>

<file path=customXml/itemProps2.xml><?xml version="1.0" encoding="utf-8"?>
<ds:datastoreItem xmlns:ds="http://schemas.openxmlformats.org/officeDocument/2006/customXml" ds:itemID="{B4AAA159-4183-442C-BB79-CFA9FEFB80A7}">
  <ds:schemaRefs>
    <ds:schemaRef ds:uri="7b5f6aa9-1466-47cd-986f-55fd0a16d1f1"/>
    <ds:schemaRef ds:uri="e96af50e-4ea1-4928-8d6c-72102800495f"/>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C9DC01-1A88-4F05-8726-CCB3F357C79E}">
  <ds:schemaRefs>
    <ds:schemaRef ds:uri="http://purl.org/dc/dcmitype/"/>
    <ds:schemaRef ds:uri="7b5f6aa9-1466-47cd-986f-55fd0a16d1f1"/>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e96af50e-4ea1-4928-8d6c-72102800495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773</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vt:lpstr>
      <vt:lpstr>Calibri</vt:lpstr>
      <vt:lpstr>Calibri Light</vt:lpstr>
      <vt:lpstr>Office Theme</vt:lpstr>
      <vt:lpstr>POISONz</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J Taylor (203346)</dc:creator>
  <cp:lastModifiedBy>Jacqueline Glen</cp:lastModifiedBy>
  <cp:revision>1</cp:revision>
  <dcterms:created xsi:type="dcterms:W3CDTF">2021-01-06T15:08:09Z</dcterms:created>
  <dcterms:modified xsi:type="dcterms:W3CDTF">2021-02-03T16:04:44Z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0x010100B6FAF281C56C804583807A2B68F6282A</vt:lpwstr>
  </property>
</Properties>
</file>