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72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0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3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47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1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9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8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77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8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5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24D4B-07F6-4FE6-8BCC-8A12A0F6A576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56018-17A3-4C5F-AEE2-E214EDF64A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7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lh5.googleusercontent.com/uO_1qQevHnyVhk3LVFUI2epZ43QB68Abv5A0KbpmbXrSw7UCfyN5FBmDU2qkaC3O_2cxwxXzs8Egvqd061iDs0CnZ5ic-UqEpHo-Oi3YlRq0uC_jxnGnLEgdbCDEIAI_12p_XB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4226" y="-1546226"/>
            <a:ext cx="14373225" cy="1117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7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Sharp</dc:creator>
  <cp:lastModifiedBy>Helen Sharp</cp:lastModifiedBy>
  <cp:revision>1</cp:revision>
  <dcterms:created xsi:type="dcterms:W3CDTF">2021-09-13T12:29:59Z</dcterms:created>
  <dcterms:modified xsi:type="dcterms:W3CDTF">2021-09-13T12:30:23Z</dcterms:modified>
</cp:coreProperties>
</file>