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5" r:id="rId9"/>
    <p:sldId id="260" r:id="rId10"/>
    <p:sldId id="261" r:id="rId11"/>
    <p:sldId id="262" r:id="rId12"/>
    <p:sldId id="263"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20" d="100"/>
          <a:sy n="120" d="100"/>
        </p:scale>
        <p:origin x="120"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52234EC-AE74-442B-B5D9-F669486B2AF6}" type="datetimeFigureOut">
              <a:rPr lang="en-GB" smtClean="0"/>
              <a:t>13/07/2021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36C17-174E-4F39-98B0-FCB1B405F4E0}" type="slidenum">
              <a:rPr lang="en-GB" smtClean="0"/>
              <a:t>‹#›</a:t>
            </a:fld>
            <a:endParaRPr lang="en-GB"/>
          </a:p>
        </p:txBody>
      </p:sp>
    </p:spTree>
    <p:extLst>
      <p:ext uri="{BB962C8B-B14F-4D97-AF65-F5344CB8AC3E}">
        <p14:creationId xmlns:p14="http://schemas.microsoft.com/office/powerpoint/2010/main" val="3633279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2234EC-AE74-442B-B5D9-F669486B2AF6}" type="datetimeFigureOut">
              <a:rPr lang="en-GB" smtClean="0"/>
              <a:t>13/07/2021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36C17-174E-4F39-98B0-FCB1B405F4E0}" type="slidenum">
              <a:rPr lang="en-GB" smtClean="0"/>
              <a:t>‹#›</a:t>
            </a:fld>
            <a:endParaRPr lang="en-GB"/>
          </a:p>
        </p:txBody>
      </p:sp>
    </p:spTree>
    <p:extLst>
      <p:ext uri="{BB962C8B-B14F-4D97-AF65-F5344CB8AC3E}">
        <p14:creationId xmlns:p14="http://schemas.microsoft.com/office/powerpoint/2010/main" val="657737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2234EC-AE74-442B-B5D9-F669486B2AF6}" type="datetimeFigureOut">
              <a:rPr lang="en-GB" smtClean="0"/>
              <a:t>13/07/2021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36C17-174E-4F39-98B0-FCB1B405F4E0}" type="slidenum">
              <a:rPr lang="en-GB" smtClean="0"/>
              <a:t>‹#›</a:t>
            </a:fld>
            <a:endParaRPr lang="en-GB"/>
          </a:p>
        </p:txBody>
      </p:sp>
    </p:spTree>
    <p:extLst>
      <p:ext uri="{BB962C8B-B14F-4D97-AF65-F5344CB8AC3E}">
        <p14:creationId xmlns:p14="http://schemas.microsoft.com/office/powerpoint/2010/main" val="1347905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2234EC-AE74-442B-B5D9-F669486B2AF6}" type="datetimeFigureOut">
              <a:rPr lang="en-GB" smtClean="0"/>
              <a:t>13/07/2021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36C17-174E-4F39-98B0-FCB1B405F4E0}" type="slidenum">
              <a:rPr lang="en-GB" smtClean="0"/>
              <a:t>‹#›</a:t>
            </a:fld>
            <a:endParaRPr lang="en-GB"/>
          </a:p>
        </p:txBody>
      </p:sp>
    </p:spTree>
    <p:extLst>
      <p:ext uri="{BB962C8B-B14F-4D97-AF65-F5344CB8AC3E}">
        <p14:creationId xmlns:p14="http://schemas.microsoft.com/office/powerpoint/2010/main" val="3850644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2234EC-AE74-442B-B5D9-F669486B2AF6}" type="datetimeFigureOut">
              <a:rPr lang="en-GB" smtClean="0"/>
              <a:t>13/07/2021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36C17-174E-4F39-98B0-FCB1B405F4E0}" type="slidenum">
              <a:rPr lang="en-GB" smtClean="0"/>
              <a:t>‹#›</a:t>
            </a:fld>
            <a:endParaRPr lang="en-GB"/>
          </a:p>
        </p:txBody>
      </p:sp>
    </p:spTree>
    <p:extLst>
      <p:ext uri="{BB962C8B-B14F-4D97-AF65-F5344CB8AC3E}">
        <p14:creationId xmlns:p14="http://schemas.microsoft.com/office/powerpoint/2010/main" val="1397235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52234EC-AE74-442B-B5D9-F669486B2AF6}" type="datetimeFigureOut">
              <a:rPr lang="en-GB" smtClean="0"/>
              <a:t>13/07/2021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B36C17-174E-4F39-98B0-FCB1B405F4E0}" type="slidenum">
              <a:rPr lang="en-GB" smtClean="0"/>
              <a:t>‹#›</a:t>
            </a:fld>
            <a:endParaRPr lang="en-GB"/>
          </a:p>
        </p:txBody>
      </p:sp>
    </p:spTree>
    <p:extLst>
      <p:ext uri="{BB962C8B-B14F-4D97-AF65-F5344CB8AC3E}">
        <p14:creationId xmlns:p14="http://schemas.microsoft.com/office/powerpoint/2010/main" val="1926009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52234EC-AE74-442B-B5D9-F669486B2AF6}" type="datetimeFigureOut">
              <a:rPr lang="en-GB" smtClean="0"/>
              <a:t>13/07/2021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B36C17-174E-4F39-98B0-FCB1B405F4E0}" type="slidenum">
              <a:rPr lang="en-GB" smtClean="0"/>
              <a:t>‹#›</a:t>
            </a:fld>
            <a:endParaRPr lang="en-GB"/>
          </a:p>
        </p:txBody>
      </p:sp>
    </p:spTree>
    <p:extLst>
      <p:ext uri="{BB962C8B-B14F-4D97-AF65-F5344CB8AC3E}">
        <p14:creationId xmlns:p14="http://schemas.microsoft.com/office/powerpoint/2010/main" val="1334912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52234EC-AE74-442B-B5D9-F669486B2AF6}" type="datetimeFigureOut">
              <a:rPr lang="en-GB" smtClean="0"/>
              <a:t>13/07/2021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B36C17-174E-4F39-98B0-FCB1B405F4E0}" type="slidenum">
              <a:rPr lang="en-GB" smtClean="0"/>
              <a:t>‹#›</a:t>
            </a:fld>
            <a:endParaRPr lang="en-GB"/>
          </a:p>
        </p:txBody>
      </p:sp>
    </p:spTree>
    <p:extLst>
      <p:ext uri="{BB962C8B-B14F-4D97-AF65-F5344CB8AC3E}">
        <p14:creationId xmlns:p14="http://schemas.microsoft.com/office/powerpoint/2010/main" val="2301208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234EC-AE74-442B-B5D9-F669486B2AF6}" type="datetimeFigureOut">
              <a:rPr lang="en-GB" smtClean="0"/>
              <a:t>13/07/2021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B36C17-174E-4F39-98B0-FCB1B405F4E0}" type="slidenum">
              <a:rPr lang="en-GB" smtClean="0"/>
              <a:t>‹#›</a:t>
            </a:fld>
            <a:endParaRPr lang="en-GB"/>
          </a:p>
        </p:txBody>
      </p:sp>
    </p:spTree>
    <p:extLst>
      <p:ext uri="{BB962C8B-B14F-4D97-AF65-F5344CB8AC3E}">
        <p14:creationId xmlns:p14="http://schemas.microsoft.com/office/powerpoint/2010/main" val="912062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52234EC-AE74-442B-B5D9-F669486B2AF6}" type="datetimeFigureOut">
              <a:rPr lang="en-GB" smtClean="0"/>
              <a:t>13/07/2021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B36C17-174E-4F39-98B0-FCB1B405F4E0}" type="slidenum">
              <a:rPr lang="en-GB" smtClean="0"/>
              <a:t>‹#›</a:t>
            </a:fld>
            <a:endParaRPr lang="en-GB"/>
          </a:p>
        </p:txBody>
      </p:sp>
    </p:spTree>
    <p:extLst>
      <p:ext uri="{BB962C8B-B14F-4D97-AF65-F5344CB8AC3E}">
        <p14:creationId xmlns:p14="http://schemas.microsoft.com/office/powerpoint/2010/main" val="120177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52234EC-AE74-442B-B5D9-F669486B2AF6}" type="datetimeFigureOut">
              <a:rPr lang="en-GB" smtClean="0"/>
              <a:t>13/07/2021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B36C17-174E-4F39-98B0-FCB1B405F4E0}" type="slidenum">
              <a:rPr lang="en-GB" smtClean="0"/>
              <a:t>‹#›</a:t>
            </a:fld>
            <a:endParaRPr lang="en-GB"/>
          </a:p>
        </p:txBody>
      </p:sp>
    </p:spTree>
    <p:extLst>
      <p:ext uri="{BB962C8B-B14F-4D97-AF65-F5344CB8AC3E}">
        <p14:creationId xmlns:p14="http://schemas.microsoft.com/office/powerpoint/2010/main" val="1895995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234EC-AE74-442B-B5D9-F669486B2AF6}" type="datetimeFigureOut">
              <a:rPr lang="en-GB" smtClean="0"/>
              <a:t>13/07/2021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B36C17-174E-4F39-98B0-FCB1B405F4E0}" type="slidenum">
              <a:rPr lang="en-GB" smtClean="0"/>
              <a:t>‹#›</a:t>
            </a:fld>
            <a:endParaRPr lang="en-GB"/>
          </a:p>
        </p:txBody>
      </p:sp>
    </p:spTree>
    <p:extLst>
      <p:ext uri="{BB962C8B-B14F-4D97-AF65-F5344CB8AC3E}">
        <p14:creationId xmlns:p14="http://schemas.microsoft.com/office/powerpoint/2010/main" val="1958230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aboutforensics.co.uk/case-studi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riminaljusticeprograms.com/articles/how-forensic-science-cracked-the-golden-state-killer-case/" TargetMode="External"/><Relationship Id="rId2" Type="http://schemas.openxmlformats.org/officeDocument/2006/relationships/hyperlink" Target="https://www.bbc.co.uk/news/uk-england-nottinghamshire-45561514" TargetMode="External"/><Relationship Id="rId1" Type="http://schemas.openxmlformats.org/officeDocument/2006/relationships/slideLayout" Target="../slideLayouts/slideLayout2.xml"/><Relationship Id="rId4" Type="http://schemas.openxmlformats.org/officeDocument/2006/relationships/hyperlink" Target="https://www.forensicsciencedegree.org/how-forensics-finally-caught-up-with-the-green-river-killer/"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Forensics</a:t>
            </a:r>
          </a:p>
        </p:txBody>
      </p:sp>
      <p:sp>
        <p:nvSpPr>
          <p:cNvPr id="3" name="Subtitle 2"/>
          <p:cNvSpPr>
            <a:spLocks noGrp="1"/>
          </p:cNvSpPr>
          <p:nvPr>
            <p:ph type="subTitle" idx="1"/>
          </p:nvPr>
        </p:nvSpPr>
        <p:spPr/>
        <p:txBody>
          <a:bodyPr/>
          <a:lstStyle/>
          <a:p>
            <a:r>
              <a:rPr lang="en-GB" dirty="0"/>
              <a:t>Research a Killer</a:t>
            </a:r>
          </a:p>
        </p:txBody>
      </p:sp>
    </p:spTree>
    <p:extLst>
      <p:ext uri="{BB962C8B-B14F-4D97-AF65-F5344CB8AC3E}">
        <p14:creationId xmlns:p14="http://schemas.microsoft.com/office/powerpoint/2010/main" val="389355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How long sentence was or did they get the death sentence?</a:t>
            </a:r>
            <a:br>
              <a:rPr lang="en-GB" dirty="0"/>
            </a:b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82186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Research a Killer!</a:t>
            </a:r>
          </a:p>
        </p:txBody>
      </p:sp>
      <p:sp>
        <p:nvSpPr>
          <p:cNvPr id="3" name="Content Placeholder 2"/>
          <p:cNvSpPr>
            <a:spLocks noGrp="1"/>
          </p:cNvSpPr>
          <p:nvPr>
            <p:ph idx="1"/>
          </p:nvPr>
        </p:nvSpPr>
        <p:spPr/>
        <p:txBody>
          <a:bodyPr/>
          <a:lstStyle/>
          <a:p>
            <a:r>
              <a:rPr lang="en-GB" dirty="0"/>
              <a:t>Not too historical more recent cases</a:t>
            </a:r>
          </a:p>
          <a:p>
            <a:r>
              <a:rPr lang="en-GB" dirty="0"/>
              <a:t>How they caught them </a:t>
            </a:r>
          </a:p>
        </p:txBody>
      </p:sp>
    </p:spTree>
    <p:extLst>
      <p:ext uri="{BB962C8B-B14F-4D97-AF65-F5344CB8AC3E}">
        <p14:creationId xmlns:p14="http://schemas.microsoft.com/office/powerpoint/2010/main" val="396301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271937" y="2305877"/>
            <a:ext cx="4009680" cy="2138902"/>
          </a:xfrm>
          <a:prstGeom prst="rect">
            <a:avLst/>
          </a:prstGeom>
        </p:spPr>
      </p:pic>
      <p:sp>
        <p:nvSpPr>
          <p:cNvPr id="10" name="Rectangle 9"/>
          <p:cNvSpPr/>
          <p:nvPr/>
        </p:nvSpPr>
        <p:spPr>
          <a:xfrm>
            <a:off x="4341412" y="190831"/>
            <a:ext cx="7060758" cy="7294305"/>
          </a:xfrm>
          <a:prstGeom prst="rect">
            <a:avLst/>
          </a:prstGeom>
        </p:spPr>
        <p:txBody>
          <a:bodyPr wrap="square">
            <a:spAutoFit/>
          </a:bodyPr>
          <a:lstStyle/>
          <a:p>
            <a:r>
              <a:rPr lang="en-GB" dirty="0"/>
              <a:t>On August 7, 1967, 15-year-old Linda Peacock was found murdered in the Scottish town of </a:t>
            </a:r>
            <a:r>
              <a:rPr lang="en-GB" dirty="0" err="1"/>
              <a:t>Biggar</a:t>
            </a:r>
            <a:r>
              <a:rPr lang="en-GB" dirty="0"/>
              <a:t>. She had been beaten and strangled and had a bite mark on her right breast.</a:t>
            </a:r>
          </a:p>
          <a:p>
            <a:endParaRPr lang="en-GB" dirty="0"/>
          </a:p>
          <a:p>
            <a:r>
              <a:rPr lang="en-GB" dirty="0"/>
              <a:t>Authorities had a rich supply of potential suspects as the crime scene was near a school for juvenile convicts. Right off the bat, they had 29 persons of interest to investigate. They had to find a way to narrow down the field, so they turned to dental surgery lecturer and consultant Warren Harvey.</a:t>
            </a:r>
          </a:p>
          <a:p>
            <a:r>
              <a:rPr lang="en-GB" dirty="0"/>
              <a:t>An initial set of teeth impressions from inmates and staff eliminated everyone but five.</a:t>
            </a:r>
          </a:p>
          <a:p>
            <a:r>
              <a:rPr lang="en-GB" dirty="0"/>
              <a:t> A closer inspection singled out 17-year-old Gordon Hay. </a:t>
            </a:r>
          </a:p>
          <a:p>
            <a:r>
              <a:rPr lang="en-GB" dirty="0"/>
              <a:t>His teeth suffered from </a:t>
            </a:r>
            <a:r>
              <a:rPr lang="en-GB" dirty="0" err="1"/>
              <a:t>cuspal</a:t>
            </a:r>
            <a:r>
              <a:rPr lang="en-GB" dirty="0"/>
              <a:t> </a:t>
            </a:r>
            <a:r>
              <a:rPr lang="en-GB" dirty="0" err="1"/>
              <a:t>maldevelopment</a:t>
            </a:r>
            <a:r>
              <a:rPr lang="en-GB" dirty="0"/>
              <a:t> which resulted in raised circular edges. </a:t>
            </a:r>
          </a:p>
          <a:p>
            <a:r>
              <a:rPr lang="en-GB" dirty="0"/>
              <a:t>They matched small, circular contusions left on Linda’s breast. </a:t>
            </a:r>
          </a:p>
          <a:p>
            <a:r>
              <a:rPr lang="en-GB" dirty="0"/>
              <a:t>However, if this was to be the evidence that convicted Hay, Harvey had to show that it was a unique or exceedingly rare dental defect.</a:t>
            </a:r>
          </a:p>
          <a:p>
            <a:endParaRPr lang="en-GB" dirty="0"/>
          </a:p>
          <a:p>
            <a:r>
              <a:rPr lang="en-GB" dirty="0"/>
              <a:t>He studied 350 boys aged 16 to 17 and examined over 1,000 canines. Harvey only found two teeth with similar pits and none that were on opposing sides of the same mouth. He spent five hours in the witness box, and the bite mark evidence was enough to convict Gordon Hay in a first for a murder case in the United Kingdom.[7] </a:t>
            </a:r>
          </a:p>
          <a:p>
            <a:endParaRPr lang="en-GB" dirty="0"/>
          </a:p>
          <a:p>
            <a:endParaRPr lang="en-GB" dirty="0"/>
          </a:p>
        </p:txBody>
      </p:sp>
    </p:spTree>
    <p:extLst>
      <p:ext uri="{BB962C8B-B14F-4D97-AF65-F5344CB8AC3E}">
        <p14:creationId xmlns:p14="http://schemas.microsoft.com/office/powerpoint/2010/main" val="3368294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Titles -5 slides</a:t>
            </a:r>
          </a:p>
        </p:txBody>
      </p:sp>
      <p:sp>
        <p:nvSpPr>
          <p:cNvPr id="3" name="Content Placeholder 2"/>
          <p:cNvSpPr>
            <a:spLocks noGrp="1"/>
          </p:cNvSpPr>
          <p:nvPr>
            <p:ph idx="1"/>
          </p:nvPr>
        </p:nvSpPr>
        <p:spPr/>
        <p:txBody>
          <a:bodyPr/>
          <a:lstStyle/>
          <a:p>
            <a:r>
              <a:rPr lang="en-GB" dirty="0"/>
              <a:t>Murderer</a:t>
            </a:r>
          </a:p>
          <a:p>
            <a:r>
              <a:rPr lang="en-GB" dirty="0"/>
              <a:t>History – childhood </a:t>
            </a:r>
            <a:r>
              <a:rPr lang="en-GB" dirty="0" err="1"/>
              <a:t>etc</a:t>
            </a:r>
            <a:endParaRPr lang="en-GB" dirty="0"/>
          </a:p>
          <a:p>
            <a:r>
              <a:rPr lang="en-GB" dirty="0"/>
              <a:t>How he/she murdered the victims</a:t>
            </a:r>
          </a:p>
          <a:p>
            <a:r>
              <a:rPr lang="en-GB" dirty="0"/>
              <a:t>How they were caught using Forensics</a:t>
            </a:r>
          </a:p>
          <a:p>
            <a:r>
              <a:rPr lang="en-GB" dirty="0"/>
              <a:t>How long sentence was or did they get the death sentence?</a:t>
            </a:r>
          </a:p>
        </p:txBody>
      </p:sp>
      <p:sp>
        <p:nvSpPr>
          <p:cNvPr id="4" name="Rectangle 3"/>
          <p:cNvSpPr/>
          <p:nvPr/>
        </p:nvSpPr>
        <p:spPr>
          <a:xfrm>
            <a:off x="2989325" y="5645628"/>
            <a:ext cx="4082400" cy="646331"/>
          </a:xfrm>
          <a:prstGeom prst="rect">
            <a:avLst/>
          </a:prstGeom>
        </p:spPr>
        <p:txBody>
          <a:bodyPr wrap="none">
            <a:spAutoFit/>
          </a:bodyPr>
          <a:lstStyle/>
          <a:p>
            <a:r>
              <a:rPr lang="en-GB" dirty="0">
                <a:hlinkClick r:id="rId2"/>
              </a:rPr>
              <a:t>http://aboutforensics.co.uk/case-studies/</a:t>
            </a:r>
            <a:endParaRPr lang="en-GB" dirty="0"/>
          </a:p>
          <a:p>
            <a:endParaRPr lang="en-GB" dirty="0"/>
          </a:p>
        </p:txBody>
      </p:sp>
    </p:spTree>
    <p:extLst>
      <p:ext uri="{BB962C8B-B14F-4D97-AF65-F5344CB8AC3E}">
        <p14:creationId xmlns:p14="http://schemas.microsoft.com/office/powerpoint/2010/main" val="3429242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interesting cases but try and find your own</a:t>
            </a:r>
          </a:p>
        </p:txBody>
      </p:sp>
      <p:sp>
        <p:nvSpPr>
          <p:cNvPr id="3" name="Content Placeholder 2"/>
          <p:cNvSpPr>
            <a:spLocks noGrp="1"/>
          </p:cNvSpPr>
          <p:nvPr>
            <p:ph idx="1"/>
          </p:nvPr>
        </p:nvSpPr>
        <p:spPr/>
        <p:txBody>
          <a:bodyPr/>
          <a:lstStyle/>
          <a:p>
            <a:r>
              <a:rPr lang="en-GB" dirty="0">
                <a:hlinkClick r:id="rId2"/>
              </a:rPr>
              <a:t>https://www.bbc.co.uk/news/uk-england-nottinghamshire-45561514</a:t>
            </a:r>
            <a:endParaRPr lang="en-GB" dirty="0"/>
          </a:p>
          <a:p>
            <a:r>
              <a:rPr lang="en-GB" dirty="0">
                <a:hlinkClick r:id="rId3"/>
              </a:rPr>
              <a:t>https://www.criminaljusticeprograms.com/articles/how-forensic-science-cracked-the-golden-state-killer-case/</a:t>
            </a:r>
            <a:endParaRPr lang="en-GB" dirty="0"/>
          </a:p>
          <a:p>
            <a:r>
              <a:rPr lang="en-GB">
                <a:hlinkClick r:id="rId4"/>
              </a:rPr>
              <a:t>https://www.forensicsciencedegree.org/how-forensics-finally-caught-up-with-the-green-river-killer/</a:t>
            </a:r>
            <a:endParaRPr lang="en-GB"/>
          </a:p>
          <a:p>
            <a:endParaRPr lang="en-GB" dirty="0"/>
          </a:p>
          <a:p>
            <a:endParaRPr lang="en-GB" dirty="0"/>
          </a:p>
          <a:p>
            <a:endParaRPr lang="en-GB" dirty="0"/>
          </a:p>
        </p:txBody>
      </p:sp>
    </p:spTree>
    <p:extLst>
      <p:ext uri="{BB962C8B-B14F-4D97-AF65-F5344CB8AC3E}">
        <p14:creationId xmlns:p14="http://schemas.microsoft.com/office/powerpoint/2010/main" val="3351310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Murderer and what he/she did</a:t>
            </a:r>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543571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History</a:t>
            </a:r>
          </a:p>
        </p:txBody>
      </p:sp>
      <p:sp>
        <p:nvSpPr>
          <p:cNvPr id="3" name="Content Placeholder 2"/>
          <p:cNvSpPr>
            <a:spLocks noGrp="1"/>
          </p:cNvSpPr>
          <p:nvPr>
            <p:ph idx="1"/>
          </p:nvPr>
        </p:nvSpPr>
        <p:spPr/>
        <p:txBody>
          <a:bodyPr/>
          <a:lstStyle/>
          <a:p>
            <a:r>
              <a:rPr lang="en-GB" dirty="0"/>
              <a:t>What was their childhood like? </a:t>
            </a:r>
          </a:p>
          <a:p>
            <a:r>
              <a:rPr lang="en-GB" dirty="0"/>
              <a:t>What happened when they were an adult?</a:t>
            </a:r>
          </a:p>
          <a:p>
            <a:r>
              <a:rPr lang="en-GB" dirty="0"/>
              <a:t>Was there anything that tipped them over the edge?</a:t>
            </a:r>
          </a:p>
        </p:txBody>
      </p:sp>
    </p:spTree>
    <p:extLst>
      <p:ext uri="{BB962C8B-B14F-4D97-AF65-F5344CB8AC3E}">
        <p14:creationId xmlns:p14="http://schemas.microsoft.com/office/powerpoint/2010/main" val="525156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did they murder the victims/ dispose of the body/bodies</a:t>
            </a:r>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999396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Forensics helped them to be caught</a:t>
            </a:r>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709836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9C77F0570B79142AEE6038CBAA79122" ma:contentTypeVersion="12" ma:contentTypeDescription="Create a new document." ma:contentTypeScope="" ma:versionID="3392432ab69d772bcfad5be42df86311">
  <xsd:schema xmlns:xsd="http://www.w3.org/2001/XMLSchema" xmlns:xs="http://www.w3.org/2001/XMLSchema" xmlns:p="http://schemas.microsoft.com/office/2006/metadata/properties" xmlns:ns3="86ba288d-3f9c-4d8b-be7b-903b0651c0f8" xmlns:ns4="fa19d338-a64c-4557-a024-fef87139e170" targetNamespace="http://schemas.microsoft.com/office/2006/metadata/properties" ma:root="true" ma:fieldsID="7fb9621fb527544c0c3a0c7b0c362ece" ns3:_="" ns4:_="">
    <xsd:import namespace="86ba288d-3f9c-4d8b-be7b-903b0651c0f8"/>
    <xsd:import namespace="fa19d338-a64c-4557-a024-fef87139e17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ba288d-3f9c-4d8b-be7b-903b0651c0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a19d338-a64c-4557-a024-fef87139e17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464085-3F3F-48E3-A502-4639C9C8CF62}">
  <ds:schemaRefs>
    <ds:schemaRef ds:uri="http://schemas.microsoft.com/sharepoint/v3/contenttype/forms"/>
  </ds:schemaRefs>
</ds:datastoreItem>
</file>

<file path=customXml/itemProps2.xml><?xml version="1.0" encoding="utf-8"?>
<ds:datastoreItem xmlns:ds="http://schemas.openxmlformats.org/officeDocument/2006/customXml" ds:itemID="{AD36FDC1-6822-4A3A-8F9E-3B5292905643}">
  <ds:schemaRefs>
    <ds:schemaRef ds:uri="http://purl.org/dc/terms/"/>
    <ds:schemaRef ds:uri="http://purl.org/dc/dcmitype/"/>
    <ds:schemaRef ds:uri="http://purl.org/dc/elements/1.1/"/>
    <ds:schemaRef ds:uri="http://schemas.openxmlformats.org/package/2006/metadata/core-properties"/>
    <ds:schemaRef ds:uri="http://www.w3.org/XML/1998/namespace"/>
    <ds:schemaRef ds:uri="86ba288d-3f9c-4d8b-be7b-903b0651c0f8"/>
    <ds:schemaRef ds:uri="http://schemas.microsoft.com/office/2006/documentManagement/types"/>
    <ds:schemaRef ds:uri="http://schemas.microsoft.com/office/infopath/2007/PartnerControls"/>
    <ds:schemaRef ds:uri="fa19d338-a64c-4557-a024-fef87139e170"/>
    <ds:schemaRef ds:uri="http://schemas.microsoft.com/office/2006/metadata/properties"/>
  </ds:schemaRefs>
</ds:datastoreItem>
</file>

<file path=customXml/itemProps3.xml><?xml version="1.0" encoding="utf-8"?>
<ds:datastoreItem xmlns:ds="http://schemas.openxmlformats.org/officeDocument/2006/customXml" ds:itemID="{90843C4B-58F9-4C5D-B0EA-A5728ECA3E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ba288d-3f9c-4d8b-be7b-903b0651c0f8"/>
    <ds:schemaRef ds:uri="fa19d338-a64c-4557-a024-fef87139e1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374</Words>
  <Application>Microsoft Office PowerPoint</Application>
  <PresentationFormat>Widescreen</PresentationFormat>
  <Paragraphs>35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Forensics</vt:lpstr>
      <vt:lpstr>Research a Killer!</vt:lpstr>
      <vt:lpstr>PowerPoint Presentation</vt:lpstr>
      <vt:lpstr>Titles -5 slides</vt:lpstr>
      <vt:lpstr>Some interesting cases but try and find your own</vt:lpstr>
      <vt:lpstr>The Murderer and what he/she did</vt:lpstr>
      <vt:lpstr>History</vt:lpstr>
      <vt:lpstr>How did they murder the victims/ dispose of the body/bodies</vt:lpstr>
      <vt:lpstr>How Forensics helped them to be caught</vt:lpstr>
      <vt:lpstr>How long sentence was or did they get the death sentence? </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Forensics</dc:title>
  <dc:creator>Jacqueline Glen</dc:creator>
  <cp:lastModifiedBy>Jacqueline Glen</cp:lastModifiedBy>
  <cp:revision>10</cp:revision>
  <dcterms:created xsi:type="dcterms:W3CDTF">2019-11-21T16:28:57Z</dcterms:created>
  <dcterms:modified xsi:type="dcterms:W3CDTF">2021-07-13T12:02:48Z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0x01010019C77F0570B79142AEE6038CBAA79122</vt:lpwstr>
  </property>
</Properties>
</file>