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59" r:id="rId7"/>
    <p:sldId id="257" r:id="rId8"/>
    <p:sldId id="262" r:id="rId9"/>
    <p:sldId id="263" r:id="rId10"/>
    <p:sldId id="264" r:id="rId11"/>
    <p:sldId id="266" r:id="rId12"/>
    <p:sldId id="265" r:id="rId13"/>
    <p:sldId id="270" r:id="rId14"/>
    <p:sldId id="271" r:id="rId15"/>
    <p:sldId id="25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19268-F4A6-46C5-8C6C-F6DEA3B19C6E}" v="39" dt="2021-01-05T20:57:13.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84F8-0C39-49B5-B56E-5D049EC7C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D966A8-1265-4B2F-AF49-80AD27E69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6EC9B3-A5E8-4E35-9691-5091B70F1D45}"/>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7108FC8F-D5C4-4548-82E2-2C7CE563B4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39DE6A-2819-47DF-92F2-6761BB4185F5}"/>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31651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E552-6BA3-48DA-B84A-B57E37AF87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D9283F-7151-4756-9EDB-14017413E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8C88D-BCFE-46AE-8D8A-9DECEA5D2746}"/>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76C0B80E-A22F-4995-8177-C74E0A187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35209-F6D8-4DAA-9345-A070D2A84B1F}"/>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114241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BEF72-0D75-43A3-A7BF-C8CA896D0B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0E885A-9237-4B8A-A7F9-CEB1CAD6AC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1D852-BB51-4E24-91CB-EB1A70BE8C8C}"/>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F260DFF8-087A-486C-B8BE-4060860F4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97CD85-D7FC-4FC0-BBD2-CC2EA18B95BC}"/>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297827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E67D-3225-43C6-BD60-0FD9C134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E85FF0-23BC-476F-9EF4-00637C976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4C365-3FB4-4475-B407-0C50C3F4F6E9}"/>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222914B8-F2C9-4120-AA52-5EF3BE9C3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FC2081-74B9-454E-94B1-60B7F90A3DAC}"/>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37624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BB98-E868-44CD-8090-40C06CD008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AA3160-5EAE-440A-BA20-2479CCA47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07CD6-08ED-44C3-9776-F7DFFEA906A6}"/>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ED658642-4267-4E7E-805A-6E7A1CB37F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06B4B-DAC8-4785-B8CF-857507077247}"/>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422083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B27D-49C2-4A07-AAFE-FA6F08B6AF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43154-28F5-40BA-A53F-B184E56C5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91AA3C-D1A7-4FFC-8A69-9CE5EC9503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C61B99-72F2-46D0-81E6-A2AE5A47FB76}"/>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6" name="Footer Placeholder 5">
            <a:extLst>
              <a:ext uri="{FF2B5EF4-FFF2-40B4-BE49-F238E27FC236}">
                <a16:creationId xmlns:a16="http://schemas.microsoft.com/office/drawing/2014/main" id="{9F671560-D12D-4A3D-AFD9-3CF0CB0BE5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8C0CA6-7597-4210-9743-265565E1171C}"/>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23077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8C1-25AF-42BF-8F75-6FF83E9673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92B1E7-2B57-4D2A-92A1-85E50CBEF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88B9-AEB2-4176-879F-36E155EE06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B648CC-E794-4DBB-890F-80653370B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165C4-DB2B-4564-BCBD-0ABC69A450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5C168-02DB-4397-B284-4C64B8B74A3D}"/>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8" name="Footer Placeholder 7">
            <a:extLst>
              <a:ext uri="{FF2B5EF4-FFF2-40B4-BE49-F238E27FC236}">
                <a16:creationId xmlns:a16="http://schemas.microsoft.com/office/drawing/2014/main" id="{E77038C9-DC28-4F0D-AC24-513DCEB96B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2D34A0-F189-4791-A8FD-AE13ECF41D36}"/>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305677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B520-7582-469A-BF76-6528725A75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84B145-9237-4759-9212-372549220AD2}"/>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4" name="Footer Placeholder 3">
            <a:extLst>
              <a:ext uri="{FF2B5EF4-FFF2-40B4-BE49-F238E27FC236}">
                <a16:creationId xmlns:a16="http://schemas.microsoft.com/office/drawing/2014/main" id="{AEC09B23-CC02-4031-9E72-4E637E776D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45CEF1-44B9-430E-ACEF-AA12805A6D1C}"/>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183300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1E089-134F-4D3C-BB92-70DD340EC539}"/>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3" name="Footer Placeholder 2">
            <a:extLst>
              <a:ext uri="{FF2B5EF4-FFF2-40B4-BE49-F238E27FC236}">
                <a16:creationId xmlns:a16="http://schemas.microsoft.com/office/drawing/2014/main" id="{7F34CA26-9970-4141-85F8-FEEF6D5BBF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AC9FFE-FAAE-4BBD-A07E-04C96C8B05BE}"/>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4186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656F-F5DB-48E9-B39F-3D1ED0A10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2DB5B2-3D4B-4A61-91F1-E0FDC6814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C124FB-620D-4BD4-8D81-FB80F8F5F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3642-696B-48F8-A71B-348A8FC93015}"/>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6" name="Footer Placeholder 5">
            <a:extLst>
              <a:ext uri="{FF2B5EF4-FFF2-40B4-BE49-F238E27FC236}">
                <a16:creationId xmlns:a16="http://schemas.microsoft.com/office/drawing/2014/main" id="{95E0085A-CA5D-4A87-8C6E-77E3CDA7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7465A-7B05-4FAB-AEEF-D71B0D0E26BD}"/>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44512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1C59-C45E-4470-8DEB-C8D74C459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A187BC-7D0F-41C5-BF7F-18C2A7080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7BC711-92EC-40E1-98A8-342297B5E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8BC08-A427-4790-B9F6-62CEBF581478}"/>
              </a:ext>
            </a:extLst>
          </p:cNvPr>
          <p:cNvSpPr>
            <a:spLocks noGrp="1"/>
          </p:cNvSpPr>
          <p:nvPr>
            <p:ph type="dt" sz="half" idx="10"/>
          </p:nvPr>
        </p:nvSpPr>
        <p:spPr/>
        <p:txBody>
          <a:bodyPr/>
          <a:lstStyle/>
          <a:p>
            <a:fld id="{AC7C865A-57C2-4966-A80C-B6529F35D7A1}" type="datetimeFigureOut">
              <a:rPr lang="en-GB" smtClean="0"/>
              <a:t>13/07/2021</a:t>
            </a:fld>
            <a:endParaRPr lang="en-GB"/>
          </a:p>
        </p:txBody>
      </p:sp>
      <p:sp>
        <p:nvSpPr>
          <p:cNvPr id="6" name="Footer Placeholder 5">
            <a:extLst>
              <a:ext uri="{FF2B5EF4-FFF2-40B4-BE49-F238E27FC236}">
                <a16:creationId xmlns:a16="http://schemas.microsoft.com/office/drawing/2014/main" id="{1E9BE03F-C7F7-4951-904D-0781D8FC6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7A0428-A74C-4EB3-B8DA-20A4513E17D4}"/>
              </a:ext>
            </a:extLst>
          </p:cNvPr>
          <p:cNvSpPr>
            <a:spLocks noGrp="1"/>
          </p:cNvSpPr>
          <p:nvPr>
            <p:ph type="sldNum" sz="quarter" idx="12"/>
          </p:nvPr>
        </p:nvSpPr>
        <p:spPr/>
        <p:txBody>
          <a:bodyPr/>
          <a:lstStyle/>
          <a:p>
            <a:fld id="{B7B1E204-0766-499F-BC54-4BA3009D3F57}" type="slidenum">
              <a:rPr lang="en-GB" smtClean="0"/>
              <a:t>‹#›</a:t>
            </a:fld>
            <a:endParaRPr lang="en-GB"/>
          </a:p>
        </p:txBody>
      </p:sp>
    </p:spTree>
    <p:extLst>
      <p:ext uri="{BB962C8B-B14F-4D97-AF65-F5344CB8AC3E}">
        <p14:creationId xmlns:p14="http://schemas.microsoft.com/office/powerpoint/2010/main" val="30228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316EC-15F5-457A-BE44-EFB533F89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004C9-2270-42F0-9592-5409FB051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EE8AC-FDE5-4B0D-9DBA-85AD951F1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C865A-57C2-4966-A80C-B6529F35D7A1}" type="datetimeFigureOut">
              <a:rPr lang="en-GB" smtClean="0"/>
              <a:t>13/07/2021</a:t>
            </a:fld>
            <a:endParaRPr lang="en-GB"/>
          </a:p>
        </p:txBody>
      </p:sp>
      <p:sp>
        <p:nvSpPr>
          <p:cNvPr id="5" name="Footer Placeholder 4">
            <a:extLst>
              <a:ext uri="{FF2B5EF4-FFF2-40B4-BE49-F238E27FC236}">
                <a16:creationId xmlns:a16="http://schemas.microsoft.com/office/drawing/2014/main" id="{2F8F69EE-4545-4E83-8755-C6E438941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ED81FF-66F6-4779-ACF5-8E99A7729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1E204-0766-499F-BC54-4BA3009D3F57}" type="slidenum">
              <a:rPr lang="en-GB" smtClean="0"/>
              <a:t>‹#›</a:t>
            </a:fld>
            <a:endParaRPr lang="en-GB"/>
          </a:p>
        </p:txBody>
      </p:sp>
    </p:spTree>
    <p:extLst>
      <p:ext uri="{BB962C8B-B14F-4D97-AF65-F5344CB8AC3E}">
        <p14:creationId xmlns:p14="http://schemas.microsoft.com/office/powerpoint/2010/main" val="111073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xakFRCWpP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aboutforensics.co.uk/case-stud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riminaljusticeprograms.com/articles/how-forensic-science-cracked-the-golden-state-killer-case/" TargetMode="External"/><Relationship Id="rId2" Type="http://schemas.openxmlformats.org/officeDocument/2006/relationships/hyperlink" Target="https://www.bbc.co.uk/news/uk-england-nottinghamshire-45561514" TargetMode="External"/><Relationship Id="rId1" Type="http://schemas.openxmlformats.org/officeDocument/2006/relationships/slideLayout" Target="../slideLayouts/slideLayout2.xml"/><Relationship Id="rId4" Type="http://schemas.openxmlformats.org/officeDocument/2006/relationships/hyperlink" Target="https://www.forensicsciencedegree.org/how-forensics-finally-caught-up-with-the-green-river-kill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orensicmed.co.uk/science/forensic-science/?utm_source=copy&amp;utm_medium=paste&amp;utm_campaign=copypaste&amp;utm_content=http%3A%2F%2Fwww.forensicmed.co.uk%2Fscience%2Fforensic-science%2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ted.com/lessons/early-forensics-and-crime-solving-chemists-deborah-blum" TargetMode="External"/><Relationship Id="rId2" Type="http://schemas.openxmlformats.org/officeDocument/2006/relationships/hyperlink" Target="https://www.youtube.com/watch?v=h3-Pj-zbEq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orensicmed.co.uk/science/forensic-science/?utm_source=copy&amp;utm_medium=paste&amp;utm_campaign=copypaste&amp;utm_content=http%3A%2F%2Fwww.forensicmed.co.uk%2Fscience%2Fforensic-science%2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rensicmed.co.uk/science/forensic-science/?utm_source=copy&amp;utm_medium=paste&amp;utm_campaign=copypaste&amp;utm_content=http%3A%2F%2Fwww.forensicmed.co.uk%2Fscience%2Fforensic-science%2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B34E-CC97-4357-BE09-D773138911F0}"/>
              </a:ext>
            </a:extLst>
          </p:cNvPr>
          <p:cNvSpPr>
            <a:spLocks noGrp="1"/>
          </p:cNvSpPr>
          <p:nvPr>
            <p:ph type="ctrTitle"/>
          </p:nvPr>
        </p:nvSpPr>
        <p:spPr/>
        <p:txBody>
          <a:bodyPr/>
          <a:lstStyle/>
          <a:p>
            <a:r>
              <a:rPr lang="en-GB" dirty="0"/>
              <a:t>History of Forensics</a:t>
            </a:r>
          </a:p>
        </p:txBody>
      </p:sp>
      <p:sp>
        <p:nvSpPr>
          <p:cNvPr id="3" name="Subtitle 2">
            <a:extLst>
              <a:ext uri="{FF2B5EF4-FFF2-40B4-BE49-F238E27FC236}">
                <a16:creationId xmlns:a16="http://schemas.microsoft.com/office/drawing/2014/main" id="{49FC108E-7010-4C24-9DFF-86463B0DCBE9}"/>
              </a:ext>
            </a:extLst>
          </p:cNvPr>
          <p:cNvSpPr>
            <a:spLocks noGrp="1"/>
          </p:cNvSpPr>
          <p:nvPr>
            <p:ph type="subTitle" idx="1"/>
          </p:nvPr>
        </p:nvSpPr>
        <p:spPr/>
        <p:txBody>
          <a:bodyPr/>
          <a:lstStyle/>
          <a:p>
            <a:r>
              <a:rPr lang="en-GB" dirty="0">
                <a:hlinkClick r:id="rId2"/>
              </a:rPr>
              <a:t>Have you been fooled by forensics on TV? | BBC Ideas – YouTube</a:t>
            </a:r>
            <a:endParaRPr lang="en-GB" dirty="0"/>
          </a:p>
          <a:p>
            <a:endParaRPr lang="en-GB" dirty="0"/>
          </a:p>
        </p:txBody>
      </p:sp>
    </p:spTree>
    <p:extLst>
      <p:ext uri="{BB962C8B-B14F-4D97-AF65-F5344CB8AC3E}">
        <p14:creationId xmlns:p14="http://schemas.microsoft.com/office/powerpoint/2010/main" val="108651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a Killer group work- groups of 3!</a:t>
            </a:r>
          </a:p>
        </p:txBody>
      </p:sp>
      <p:sp>
        <p:nvSpPr>
          <p:cNvPr id="3" name="Content Placeholder 2"/>
          <p:cNvSpPr>
            <a:spLocks noGrp="1"/>
          </p:cNvSpPr>
          <p:nvPr>
            <p:ph idx="1"/>
          </p:nvPr>
        </p:nvSpPr>
        <p:spPr/>
        <p:txBody>
          <a:bodyPr/>
          <a:lstStyle/>
          <a:p>
            <a:r>
              <a:rPr lang="en-GB" dirty="0"/>
              <a:t>Not too historical more recent cases</a:t>
            </a:r>
          </a:p>
          <a:p>
            <a:r>
              <a:rPr lang="en-GB" dirty="0"/>
              <a:t>Produce a </a:t>
            </a:r>
            <a:r>
              <a:rPr lang="en-GB" dirty="0" err="1"/>
              <a:t>powerpoint</a:t>
            </a:r>
            <a:r>
              <a:rPr lang="en-GB" dirty="0"/>
              <a:t> as I will use some of the slides in next weeks lesson when we look at </a:t>
            </a:r>
            <a:r>
              <a:rPr lang="en-GB" dirty="0" err="1"/>
              <a:t>Psycopaths</a:t>
            </a:r>
            <a:endParaRPr lang="en-GB" dirty="0"/>
          </a:p>
          <a:p>
            <a:r>
              <a:rPr lang="en-GB" dirty="0"/>
              <a:t>Research two killers</a:t>
            </a:r>
          </a:p>
          <a:p>
            <a:r>
              <a:rPr lang="en-GB" dirty="0"/>
              <a:t>You have 45mins</a:t>
            </a:r>
          </a:p>
          <a:p>
            <a:r>
              <a:rPr lang="en-GB" dirty="0"/>
              <a:t>You can leave the meeting and set up your chat – please include me!</a:t>
            </a:r>
          </a:p>
          <a:p>
            <a:r>
              <a:rPr lang="en-GB" dirty="0"/>
              <a:t>Post your power point on the chat</a:t>
            </a:r>
          </a:p>
          <a:p>
            <a:r>
              <a:rPr lang="en-GB" dirty="0"/>
              <a:t>Come back to a new meeting so we discuss serial killers!</a:t>
            </a:r>
          </a:p>
        </p:txBody>
      </p:sp>
    </p:spTree>
    <p:extLst>
      <p:ext uri="{BB962C8B-B14F-4D97-AF65-F5344CB8AC3E}">
        <p14:creationId xmlns:p14="http://schemas.microsoft.com/office/powerpoint/2010/main" val="39630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Titles -5 slides</a:t>
            </a:r>
          </a:p>
        </p:txBody>
      </p:sp>
      <p:sp>
        <p:nvSpPr>
          <p:cNvPr id="3" name="Content Placeholder 2"/>
          <p:cNvSpPr>
            <a:spLocks noGrp="1"/>
          </p:cNvSpPr>
          <p:nvPr>
            <p:ph idx="1"/>
          </p:nvPr>
        </p:nvSpPr>
        <p:spPr/>
        <p:txBody>
          <a:bodyPr/>
          <a:lstStyle/>
          <a:p>
            <a:r>
              <a:rPr lang="en-GB"/>
              <a:t>Murderer</a:t>
            </a:r>
          </a:p>
          <a:p>
            <a:r>
              <a:rPr lang="en-GB"/>
              <a:t>History – childhood </a:t>
            </a:r>
            <a:r>
              <a:rPr lang="en-GB" err="1"/>
              <a:t>etc</a:t>
            </a:r>
            <a:endParaRPr lang="en-GB"/>
          </a:p>
          <a:p>
            <a:r>
              <a:rPr lang="en-GB"/>
              <a:t>How he/she murdered the victims</a:t>
            </a:r>
          </a:p>
          <a:p>
            <a:r>
              <a:rPr lang="en-GB"/>
              <a:t>How they were caught using Forensics</a:t>
            </a:r>
          </a:p>
          <a:p>
            <a:r>
              <a:rPr lang="en-GB"/>
              <a:t>How long sentence was or did they get the death sentence?</a:t>
            </a:r>
          </a:p>
        </p:txBody>
      </p:sp>
      <p:sp>
        <p:nvSpPr>
          <p:cNvPr id="4" name="Rectangle 3"/>
          <p:cNvSpPr/>
          <p:nvPr/>
        </p:nvSpPr>
        <p:spPr>
          <a:xfrm>
            <a:off x="2989325" y="5645628"/>
            <a:ext cx="4082400" cy="646331"/>
          </a:xfrm>
          <a:prstGeom prst="rect">
            <a:avLst/>
          </a:prstGeom>
        </p:spPr>
        <p:txBody>
          <a:bodyPr wrap="none">
            <a:spAutoFit/>
          </a:bodyPr>
          <a:lstStyle/>
          <a:p>
            <a:r>
              <a:rPr lang="en-GB">
                <a:hlinkClick r:id="rId2"/>
              </a:rPr>
              <a:t>http://aboutforensics.co.uk/case-studies/</a:t>
            </a:r>
            <a:endParaRPr lang="en-GB"/>
          </a:p>
          <a:p>
            <a:endParaRPr lang="en-GB"/>
          </a:p>
        </p:txBody>
      </p:sp>
    </p:spTree>
    <p:extLst>
      <p:ext uri="{BB962C8B-B14F-4D97-AF65-F5344CB8AC3E}">
        <p14:creationId xmlns:p14="http://schemas.microsoft.com/office/powerpoint/2010/main" val="342924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71937" y="2305877"/>
            <a:ext cx="4009680" cy="2138902"/>
          </a:xfrm>
          <a:prstGeom prst="rect">
            <a:avLst/>
          </a:prstGeom>
        </p:spPr>
      </p:pic>
      <p:sp>
        <p:nvSpPr>
          <p:cNvPr id="10" name="Rectangle 9"/>
          <p:cNvSpPr/>
          <p:nvPr/>
        </p:nvSpPr>
        <p:spPr>
          <a:xfrm>
            <a:off x="4341412" y="190831"/>
            <a:ext cx="7060758" cy="7294305"/>
          </a:xfrm>
          <a:prstGeom prst="rect">
            <a:avLst/>
          </a:prstGeom>
        </p:spPr>
        <p:txBody>
          <a:bodyPr wrap="square">
            <a:spAutoFit/>
          </a:bodyPr>
          <a:lstStyle/>
          <a:p>
            <a:r>
              <a:rPr lang="en-GB"/>
              <a:t>On August 7, 1967, 15-year-old Linda Peacock was found murdered in the Scottish town of </a:t>
            </a:r>
            <a:r>
              <a:rPr lang="en-GB" err="1"/>
              <a:t>Biggar</a:t>
            </a:r>
            <a:r>
              <a:rPr lang="en-GB"/>
              <a:t>. She had been beaten and strangled and had a bite mark on her right breast.</a:t>
            </a:r>
          </a:p>
          <a:p>
            <a:endParaRPr lang="en-GB"/>
          </a:p>
          <a:p>
            <a:r>
              <a:rPr lang="en-GB"/>
              <a:t>Authorities had a rich supply of potential suspects as the crime scene was near a school for juvenile convicts. Right off the bat, they had 29 persons of interest to investigate. They had to find a way to narrow down the field, so they turned to dental surgery lecturer and consultant Warren Harvey.</a:t>
            </a:r>
          </a:p>
          <a:p>
            <a:r>
              <a:rPr lang="en-GB"/>
              <a:t>An initial set of teeth impressions from inmates and staff eliminated everyone but five.</a:t>
            </a:r>
          </a:p>
          <a:p>
            <a:r>
              <a:rPr lang="en-GB"/>
              <a:t> A closer inspection singled out 17-year-old Gordon Hay. </a:t>
            </a:r>
          </a:p>
          <a:p>
            <a:r>
              <a:rPr lang="en-GB"/>
              <a:t>His teeth suffered from </a:t>
            </a:r>
            <a:r>
              <a:rPr lang="en-GB" err="1"/>
              <a:t>cuspal</a:t>
            </a:r>
            <a:r>
              <a:rPr lang="en-GB"/>
              <a:t> </a:t>
            </a:r>
            <a:r>
              <a:rPr lang="en-GB" err="1"/>
              <a:t>maldevelopment</a:t>
            </a:r>
            <a:r>
              <a:rPr lang="en-GB"/>
              <a:t> which resulted in raised circular edges. </a:t>
            </a:r>
          </a:p>
          <a:p>
            <a:r>
              <a:rPr lang="en-GB"/>
              <a:t>They matched small, circular contusions left on Linda’s breast. </a:t>
            </a:r>
          </a:p>
          <a:p>
            <a:r>
              <a:rPr lang="en-GB"/>
              <a:t>However, if this was to be the evidence that convicted Hay, Harvey had to show that it was a unique or exceedingly rare dental defect.</a:t>
            </a:r>
          </a:p>
          <a:p>
            <a:endParaRPr lang="en-GB"/>
          </a:p>
          <a:p>
            <a:r>
              <a:rPr lang="en-GB"/>
              <a:t>He studied 350 boys aged 16 to 17 and examined over 1,000 canines. Harvey only found two teeth with similar pits and none that were on opposing sides of the same mouth. He spent five hours in the witness box, and the bite mark evidence was enough to convict Gordon Hay in a first for a murder case in the United Kingdom.[7] </a:t>
            </a:r>
          </a:p>
          <a:p>
            <a:endParaRPr lang="en-GB"/>
          </a:p>
          <a:p>
            <a:endParaRPr lang="en-GB"/>
          </a:p>
        </p:txBody>
      </p:sp>
    </p:spTree>
    <p:extLst>
      <p:ext uri="{BB962C8B-B14F-4D97-AF65-F5344CB8AC3E}">
        <p14:creationId xmlns:p14="http://schemas.microsoft.com/office/powerpoint/2010/main" val="336829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Some interesting cases but try and find your own</a:t>
            </a:r>
          </a:p>
        </p:txBody>
      </p:sp>
      <p:sp>
        <p:nvSpPr>
          <p:cNvPr id="3" name="Content Placeholder 2"/>
          <p:cNvSpPr>
            <a:spLocks noGrp="1"/>
          </p:cNvSpPr>
          <p:nvPr>
            <p:ph idx="1"/>
          </p:nvPr>
        </p:nvSpPr>
        <p:spPr/>
        <p:txBody>
          <a:bodyPr/>
          <a:lstStyle/>
          <a:p>
            <a:r>
              <a:rPr lang="en-GB">
                <a:hlinkClick r:id="rId2"/>
              </a:rPr>
              <a:t>https://www.bbc.co.uk/news/uk-england-nottinghamshire-45561514</a:t>
            </a:r>
            <a:endParaRPr lang="en-GB"/>
          </a:p>
          <a:p>
            <a:r>
              <a:rPr lang="en-GB">
                <a:hlinkClick r:id="rId3"/>
              </a:rPr>
              <a:t>https://www.criminaljusticeprograms.com/articles/how-forensic-science-cracked-the-golden-state-killer-case/</a:t>
            </a:r>
            <a:endParaRPr lang="en-GB"/>
          </a:p>
          <a:p>
            <a:r>
              <a:rPr lang="en-GB">
                <a:hlinkClick r:id="rId4"/>
              </a:rPr>
              <a:t>https://www.forensicsciencedegree.org/how-forensics-finally-caught-up-with-the-green-river-killer/</a:t>
            </a:r>
            <a:endParaRPr lang="en-GB"/>
          </a:p>
          <a:p>
            <a:endParaRPr lang="en-GB"/>
          </a:p>
          <a:p>
            <a:endParaRPr lang="en-GB"/>
          </a:p>
          <a:p>
            <a:endParaRPr lang="en-GB"/>
          </a:p>
        </p:txBody>
      </p:sp>
    </p:spTree>
    <p:extLst>
      <p:ext uri="{BB962C8B-B14F-4D97-AF65-F5344CB8AC3E}">
        <p14:creationId xmlns:p14="http://schemas.microsoft.com/office/powerpoint/2010/main" val="335131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E225-28D6-4380-BA01-AD4B6E27EFEB}"/>
              </a:ext>
            </a:extLst>
          </p:cNvPr>
          <p:cNvSpPr>
            <a:spLocks noGrp="1"/>
          </p:cNvSpPr>
          <p:nvPr>
            <p:ph type="title"/>
          </p:nvPr>
        </p:nvSpPr>
        <p:spPr/>
        <p:txBody>
          <a:bodyPr/>
          <a:lstStyle/>
          <a:p>
            <a:r>
              <a:rPr lang="en-GB" dirty="0"/>
              <a:t>Who am I?</a:t>
            </a:r>
          </a:p>
        </p:txBody>
      </p:sp>
      <p:pic>
        <p:nvPicPr>
          <p:cNvPr id="1026" name="Picture 2" descr="Image result for dennis nilsen">
            <a:extLst>
              <a:ext uri="{FF2B5EF4-FFF2-40B4-BE49-F238E27FC236}">
                <a16:creationId xmlns:a16="http://schemas.microsoft.com/office/drawing/2014/main" id="{859DCC0E-D3F5-4BCF-8063-43C4D90F29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6569" y="1864518"/>
            <a:ext cx="5127354" cy="342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6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F2EC-0B1E-4520-9B37-C792AE4AF309}"/>
              </a:ext>
            </a:extLst>
          </p:cNvPr>
          <p:cNvSpPr>
            <a:spLocks noGrp="1"/>
          </p:cNvSpPr>
          <p:nvPr>
            <p:ph type="title"/>
          </p:nvPr>
        </p:nvSpPr>
        <p:spPr/>
        <p:txBody>
          <a:bodyPr/>
          <a:lstStyle/>
          <a:p>
            <a:r>
              <a:rPr lang="en-GB" dirty="0"/>
              <a:t>What is forensics?</a:t>
            </a:r>
          </a:p>
        </p:txBody>
      </p:sp>
      <p:sp>
        <p:nvSpPr>
          <p:cNvPr id="3" name="Content Placeholder 2">
            <a:extLst>
              <a:ext uri="{FF2B5EF4-FFF2-40B4-BE49-F238E27FC236}">
                <a16:creationId xmlns:a16="http://schemas.microsoft.com/office/drawing/2014/main" id="{AB3CD1A7-6A52-403E-9DE8-641E407E4E4B}"/>
              </a:ext>
            </a:extLst>
          </p:cNvPr>
          <p:cNvSpPr>
            <a:spLocks noGrp="1"/>
          </p:cNvSpPr>
          <p:nvPr>
            <p:ph idx="1"/>
          </p:nvPr>
        </p:nvSpPr>
        <p:spPr>
          <a:xfrm>
            <a:off x="560982" y="1480991"/>
            <a:ext cx="10792818" cy="4695972"/>
          </a:xfrm>
        </p:spPr>
        <p:txBody>
          <a:bodyPr>
            <a:normAutofit fontScale="92500" lnSpcReduction="10000"/>
          </a:bodyPr>
          <a:lstStyle/>
          <a:p>
            <a:r>
              <a:rPr lang="en-GB" b="1" dirty="0"/>
              <a:t>Forensic science is the application of scientific principles to questions of forensic (or legal) importance. Any branch of science may be of assistance in answering those questions, but of particular importance are:</a:t>
            </a:r>
          </a:p>
          <a:p>
            <a:r>
              <a:rPr lang="en-GB" dirty="0"/>
              <a:t>biological science - DNA/ molecular biology, </a:t>
            </a:r>
            <a:r>
              <a:rPr lang="en-GB" u="sng" dirty="0"/>
              <a:t>serology</a:t>
            </a:r>
            <a:r>
              <a:rPr lang="en-GB" dirty="0"/>
              <a:t> etc</a:t>
            </a:r>
          </a:p>
          <a:p>
            <a:r>
              <a:rPr lang="en-GB" dirty="0"/>
              <a:t>chemistry - </a:t>
            </a:r>
            <a:r>
              <a:rPr lang="en-GB" u="sng" dirty="0"/>
              <a:t>toxicology</a:t>
            </a:r>
            <a:r>
              <a:rPr lang="en-GB" dirty="0"/>
              <a:t>, paint analysis etc</a:t>
            </a:r>
          </a:p>
          <a:p>
            <a:r>
              <a:rPr lang="en-GB" dirty="0"/>
              <a:t>physical evidence examination - toolmarks, ballistics etc</a:t>
            </a:r>
          </a:p>
          <a:p>
            <a:r>
              <a:rPr lang="en-GB" dirty="0"/>
              <a:t>fire and explosion reconstructions/ interpretation etc</a:t>
            </a:r>
          </a:p>
          <a:p>
            <a:r>
              <a:rPr lang="en-GB" dirty="0"/>
              <a:t>forensic specialties allied to </a:t>
            </a:r>
            <a:r>
              <a:rPr lang="en-GB" u="sng" dirty="0"/>
              <a:t>forensic pathology</a:t>
            </a:r>
            <a:r>
              <a:rPr lang="en-GB" dirty="0"/>
              <a:t> (e.g. forensic </a:t>
            </a:r>
            <a:r>
              <a:rPr lang="en-GB" u="sng" dirty="0"/>
              <a:t>entomology</a:t>
            </a:r>
            <a:r>
              <a:rPr lang="en-GB" dirty="0"/>
              <a:t>, </a:t>
            </a:r>
            <a:r>
              <a:rPr lang="en-GB" u="sng" dirty="0"/>
              <a:t>anthropology</a:t>
            </a:r>
            <a:r>
              <a:rPr lang="en-GB" dirty="0"/>
              <a:t>, </a:t>
            </a:r>
            <a:r>
              <a:rPr lang="en-GB" u="sng" dirty="0"/>
              <a:t>odontology</a:t>
            </a:r>
            <a:r>
              <a:rPr lang="en-GB" dirty="0"/>
              <a:t>, botany etc)</a:t>
            </a:r>
          </a:p>
          <a:p>
            <a:pPr marL="0" indent="0">
              <a:buNone/>
            </a:pPr>
            <a:r>
              <a:rPr lang="en-GB" dirty="0"/>
              <a:t/>
            </a:r>
            <a:br>
              <a:rPr lang="en-GB" dirty="0"/>
            </a:br>
            <a:r>
              <a:rPr lang="en-GB" dirty="0"/>
              <a:t/>
            </a:r>
            <a:br>
              <a:rPr lang="en-GB" dirty="0"/>
            </a:br>
            <a:r>
              <a:rPr lang="en-GB" dirty="0"/>
              <a:t>Read more: </a:t>
            </a:r>
            <a:r>
              <a:rPr lang="en-GB" u="sng" dirty="0">
                <a:hlinkClick r:id="rId2"/>
              </a:rPr>
              <a:t>http://www.forensicmed.co.uk/science/forensic-science/</a:t>
            </a:r>
            <a:endParaRPr lang="en-GB" dirty="0"/>
          </a:p>
        </p:txBody>
      </p:sp>
    </p:spTree>
    <p:extLst>
      <p:ext uri="{BB962C8B-B14F-4D97-AF65-F5344CB8AC3E}">
        <p14:creationId xmlns:p14="http://schemas.microsoft.com/office/powerpoint/2010/main" val="247313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AA92-99C0-4D8B-BD73-E79D2E39364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639945-2F0E-4837-B04E-55199158504E}"/>
              </a:ext>
            </a:extLst>
          </p:cNvPr>
          <p:cNvSpPr>
            <a:spLocks noGrp="1"/>
          </p:cNvSpPr>
          <p:nvPr>
            <p:ph idx="1"/>
          </p:nvPr>
        </p:nvSpPr>
        <p:spPr/>
        <p:txBody>
          <a:bodyPr/>
          <a:lstStyle/>
          <a:p>
            <a:r>
              <a:rPr lang="en-GB" dirty="0">
                <a:hlinkClick r:id="rId2"/>
              </a:rPr>
              <a:t>The Real Science of Forensics </a:t>
            </a:r>
            <a:r>
              <a:rPr lang="en-GB" dirty="0">
                <a:hlinkClick r:id="rId3"/>
              </a:rPr>
              <a:t>–</a:t>
            </a:r>
            <a:r>
              <a:rPr lang="en-GB" dirty="0">
                <a:hlinkClick r:id="rId2"/>
              </a:rPr>
              <a:t> YouTube</a:t>
            </a:r>
            <a:endParaRPr lang="en-GB" dirty="0"/>
          </a:p>
          <a:p>
            <a:r>
              <a:rPr lang="en-GB" dirty="0">
                <a:hlinkClick r:id="rId3"/>
              </a:rPr>
              <a:t>Early forensics and crime-solving chemists - Deborah Blum | TED-Ed</a:t>
            </a:r>
            <a:endParaRPr lang="en-GB" dirty="0"/>
          </a:p>
          <a:p>
            <a:endParaRPr lang="en-GB" dirty="0"/>
          </a:p>
          <a:p>
            <a:endParaRPr lang="en-GB" dirty="0"/>
          </a:p>
        </p:txBody>
      </p:sp>
    </p:spTree>
    <p:extLst>
      <p:ext uri="{BB962C8B-B14F-4D97-AF65-F5344CB8AC3E}">
        <p14:creationId xmlns:p14="http://schemas.microsoft.com/office/powerpoint/2010/main" val="349547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128-5445-4B1C-9740-9C2189F0E7DA}"/>
              </a:ext>
            </a:extLst>
          </p:cNvPr>
          <p:cNvSpPr>
            <a:spLocks noGrp="1"/>
          </p:cNvSpPr>
          <p:nvPr>
            <p:ph type="title"/>
          </p:nvPr>
        </p:nvSpPr>
        <p:spPr/>
        <p:txBody>
          <a:bodyPr/>
          <a:lstStyle/>
          <a:p>
            <a:r>
              <a:rPr lang="en-GB" dirty="0"/>
              <a:t>Quiz – what do you already know?</a:t>
            </a:r>
          </a:p>
        </p:txBody>
      </p:sp>
      <p:sp>
        <p:nvSpPr>
          <p:cNvPr id="3" name="Content Placeholder 2">
            <a:extLst>
              <a:ext uri="{FF2B5EF4-FFF2-40B4-BE49-F238E27FC236}">
                <a16:creationId xmlns:a16="http://schemas.microsoft.com/office/drawing/2014/main" id="{46FB1F1E-2DD5-4E06-9C42-FFD5491BFF1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2383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BCC50-599C-40D4-B9B3-FFFBD9553D9C}"/>
              </a:ext>
            </a:extLst>
          </p:cNvPr>
          <p:cNvSpPr>
            <a:spLocks noGrp="1"/>
          </p:cNvSpPr>
          <p:nvPr>
            <p:ph type="title"/>
          </p:nvPr>
        </p:nvSpPr>
        <p:spPr>
          <a:xfrm>
            <a:off x="640080" y="325369"/>
            <a:ext cx="4368602" cy="1956841"/>
          </a:xfrm>
        </p:spPr>
        <p:txBody>
          <a:bodyPr anchor="b">
            <a:normAutofit/>
          </a:bodyPr>
          <a:lstStyle/>
          <a:p>
            <a:r>
              <a:rPr lang="en-GB" sz="5000"/>
              <a:t>Forensic science in action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A6E5D0-D3AE-4FB2-BB21-27A8A3BEAC49}"/>
              </a:ext>
            </a:extLst>
          </p:cNvPr>
          <p:cNvSpPr>
            <a:spLocks noGrp="1"/>
          </p:cNvSpPr>
          <p:nvPr>
            <p:ph idx="1"/>
          </p:nvPr>
        </p:nvSpPr>
        <p:spPr>
          <a:xfrm>
            <a:off x="640080" y="2872899"/>
            <a:ext cx="4243589" cy="3320668"/>
          </a:xfrm>
        </p:spPr>
        <p:txBody>
          <a:bodyPr>
            <a:normAutofit/>
          </a:bodyPr>
          <a:lstStyle/>
          <a:p>
            <a:r>
              <a:rPr lang="en-GB" sz="1900"/>
              <a:t>18-year-old teenager, Stephen Lawrence, was murdered by a gang of racist youths in Well Hall Road, Eltham, South London on 22nd April 1993. Two members of that gang, Gary Dobson and David Norris, were convcted of his murder on 3rd January 2012.</a:t>
            </a:r>
            <a:br>
              <a:rPr lang="en-GB" sz="1900"/>
            </a:br>
            <a:r>
              <a:rPr lang="en-GB" sz="1900"/>
              <a:t/>
            </a:r>
            <a:br>
              <a:rPr lang="en-GB" sz="1900"/>
            </a:br>
            <a:r>
              <a:rPr lang="en-GB" sz="1900"/>
              <a:t>Read more: </a:t>
            </a:r>
            <a:r>
              <a:rPr lang="en-GB" sz="1900" u="sng">
                <a:hlinkClick r:id="rId2"/>
              </a:rPr>
              <a:t>http://www.forensicmed.co.uk/science/forensic-science/</a:t>
            </a:r>
            <a:endParaRPr lang="en-GB" sz="1900"/>
          </a:p>
        </p:txBody>
      </p:sp>
      <p:pic>
        <p:nvPicPr>
          <p:cNvPr id="4" name="Picture 3">
            <a:extLst>
              <a:ext uri="{FF2B5EF4-FFF2-40B4-BE49-F238E27FC236}">
                <a16:creationId xmlns:a16="http://schemas.microsoft.com/office/drawing/2014/main" id="{965527DF-2B49-4CAE-BB8F-9D154E134DAF}"/>
              </a:ext>
            </a:extLst>
          </p:cNvPr>
          <p:cNvPicPr>
            <a:picLocks noChangeAspect="1"/>
          </p:cNvPicPr>
          <p:nvPr/>
        </p:nvPicPr>
        <p:blipFill rotWithShape="1">
          <a:blip r:embed="rId3"/>
          <a:srcRect l="14535" r="2603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7425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352D9F0-496E-4245-8064-C1DE32591E82}"/>
              </a:ext>
            </a:extLst>
          </p:cNvPr>
          <p:cNvPicPr>
            <a:picLocks noChangeAspect="1"/>
          </p:cNvPicPr>
          <p:nvPr/>
        </p:nvPicPr>
        <p:blipFill rotWithShape="1">
          <a:blip r:embed="rId2"/>
          <a:srcRect l="25802" r="4991"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8098F8-CD52-4FB1-BC15-38C432FF1C3F}"/>
              </a:ext>
            </a:extLst>
          </p:cNvPr>
          <p:cNvSpPr>
            <a:spLocks noGrp="1"/>
          </p:cNvSpPr>
          <p:nvPr>
            <p:ph idx="1"/>
          </p:nvPr>
        </p:nvSpPr>
        <p:spPr>
          <a:xfrm>
            <a:off x="5827048" y="1868487"/>
            <a:ext cx="5721484" cy="4351338"/>
          </a:xfrm>
        </p:spPr>
        <p:txBody>
          <a:bodyPr>
            <a:normAutofit/>
          </a:bodyPr>
          <a:lstStyle/>
          <a:p>
            <a:r>
              <a:rPr lang="en-GB" sz="1800"/>
              <a:t>Stephen had been stabbed to a depth of about five inches on both sides of the front of his body to the chest and arm. Both stab wounds severed axillary arteries, and blood must literally have been pumping out of and into his body as he ran up the road to join his friend. In the words of Dr Shepherd, the pathologist, </a:t>
            </a:r>
            <a:r>
              <a:rPr lang="en-GB" sz="1800" i="1"/>
              <a:t>"It is surprising that he managed to get 130 yards with all the injuries he had, but also the fact that the deep penetrating wound of the right side caused the upper lobe to partially collapse his lung. It is therefore a testimony to Stephen's physical fitness that he was able to run the distance he did before collapsing"</a:t>
            </a:r>
            <a:r>
              <a:rPr lang="en-GB" sz="1800"/>
              <a:t>.</a:t>
            </a:r>
            <a:br>
              <a:rPr lang="en-GB" sz="1800"/>
            </a:br>
            <a:r>
              <a:rPr lang="en-GB" sz="1800"/>
              <a:t/>
            </a:r>
            <a:br>
              <a:rPr lang="en-GB" sz="1800"/>
            </a:br>
            <a:r>
              <a:rPr lang="en-GB" sz="1800"/>
              <a:t>Read more: </a:t>
            </a:r>
            <a:r>
              <a:rPr lang="en-GB" sz="1800" u="sng">
                <a:hlinkClick r:id="rId3"/>
              </a:rPr>
              <a:t>http://www.forensicmed.co.uk/science/forensic-science/</a:t>
            </a:r>
            <a:endParaRPr lang="en-GB" sz="1800"/>
          </a:p>
        </p:txBody>
      </p:sp>
    </p:spTree>
    <p:extLst>
      <p:ext uri="{BB962C8B-B14F-4D97-AF65-F5344CB8AC3E}">
        <p14:creationId xmlns:p14="http://schemas.microsoft.com/office/powerpoint/2010/main" val="99655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7CC4-04C2-4D32-BBA2-36332361B752}"/>
              </a:ext>
            </a:extLst>
          </p:cNvPr>
          <p:cNvSpPr>
            <a:spLocks noGrp="1"/>
          </p:cNvSpPr>
          <p:nvPr>
            <p:ph type="title"/>
          </p:nvPr>
        </p:nvSpPr>
        <p:spPr/>
        <p:txBody>
          <a:bodyPr/>
          <a:lstStyle/>
          <a:p>
            <a:r>
              <a:rPr lang="en-GB"/>
              <a:t>Suspects</a:t>
            </a:r>
            <a:endParaRPr lang="en-GB" dirty="0"/>
          </a:p>
        </p:txBody>
      </p:sp>
      <p:sp>
        <p:nvSpPr>
          <p:cNvPr id="3" name="Content Placeholder 2">
            <a:extLst>
              <a:ext uri="{FF2B5EF4-FFF2-40B4-BE49-F238E27FC236}">
                <a16:creationId xmlns:a16="http://schemas.microsoft.com/office/drawing/2014/main" id="{BC65A5B3-CBC1-4DAE-A996-2810A32C9883}"/>
              </a:ext>
            </a:extLst>
          </p:cNvPr>
          <p:cNvSpPr>
            <a:spLocks noGrp="1"/>
          </p:cNvSpPr>
          <p:nvPr>
            <p:ph idx="1"/>
          </p:nvPr>
        </p:nvSpPr>
        <p:spPr>
          <a:xfrm>
            <a:off x="631031" y="2054225"/>
            <a:ext cx="3305175" cy="4351338"/>
          </a:xfrm>
        </p:spPr>
        <p:txBody>
          <a:bodyPr/>
          <a:lstStyle/>
          <a:p>
            <a:r>
              <a:rPr lang="en-GB" dirty="0"/>
              <a:t>It took 18 years for the family to secure convictions for the murder.</a:t>
            </a:r>
          </a:p>
          <a:p>
            <a:r>
              <a:rPr lang="en-GB" dirty="0"/>
              <a:t>In January 2012, Gary Dobson and David Norris were found guilty of murder at the end of a six-week trial.</a:t>
            </a:r>
          </a:p>
          <a:p>
            <a:endParaRPr lang="en-GB" dirty="0"/>
          </a:p>
        </p:txBody>
      </p:sp>
      <p:pic>
        <p:nvPicPr>
          <p:cNvPr id="1026" name="Picture 2">
            <a:extLst>
              <a:ext uri="{FF2B5EF4-FFF2-40B4-BE49-F238E27FC236}">
                <a16:creationId xmlns:a16="http://schemas.microsoft.com/office/drawing/2014/main" id="{9975FDAA-6294-4424-B7CE-CCF48E1C3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177" y="1495425"/>
            <a:ext cx="6965792" cy="418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8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2149DA-3C2A-4784-BAF2-1F026CE5F398}"/>
              </a:ext>
            </a:extLst>
          </p:cNvPr>
          <p:cNvPicPr>
            <a:picLocks noGrp="1" noChangeAspect="1"/>
          </p:cNvPicPr>
          <p:nvPr>
            <p:ph idx="1"/>
          </p:nvPr>
        </p:nvPicPr>
        <p:blipFill>
          <a:blip r:embed="rId2"/>
          <a:stretch>
            <a:fillRect/>
          </a:stretch>
        </p:blipFill>
        <p:spPr>
          <a:xfrm>
            <a:off x="2107406" y="57150"/>
            <a:ext cx="6829425" cy="6642108"/>
          </a:xfrm>
          <a:prstGeom prst="rect">
            <a:avLst/>
          </a:prstGeom>
        </p:spPr>
      </p:pic>
    </p:spTree>
    <p:extLst>
      <p:ext uri="{BB962C8B-B14F-4D97-AF65-F5344CB8AC3E}">
        <p14:creationId xmlns:p14="http://schemas.microsoft.com/office/powerpoint/2010/main" val="1580660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C77F0570B79142AEE6038CBAA79122" ma:contentTypeVersion="13" ma:contentTypeDescription="Create a new document." ma:contentTypeScope="" ma:versionID="a577a70452897cd33a92b78a5cf27f12">
  <xsd:schema xmlns:xsd="http://www.w3.org/2001/XMLSchema" xmlns:xs="http://www.w3.org/2001/XMLSchema" xmlns:p="http://schemas.microsoft.com/office/2006/metadata/properties" xmlns:ns3="86ba288d-3f9c-4d8b-be7b-903b0651c0f8" xmlns:ns4="fa19d338-a64c-4557-a024-fef87139e170" targetNamespace="http://schemas.microsoft.com/office/2006/metadata/properties" ma:root="true" ma:fieldsID="c70dfcef1eea3765047ecd7e0625faea" ns3:_="" ns4:_="">
    <xsd:import namespace="86ba288d-3f9c-4d8b-be7b-903b0651c0f8"/>
    <xsd:import namespace="fa19d338-a64c-4557-a024-fef87139e1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a288d-3f9c-4d8b-be7b-903b0651c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9d338-a64c-4557-a024-fef87139e17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93AD59-D8E9-499F-9769-CC7AB8F67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ba288d-3f9c-4d8b-be7b-903b0651c0f8"/>
    <ds:schemaRef ds:uri="fa19d338-a64c-4557-a024-fef87139e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B61888-7CEB-4B54-A297-44DE2BC948B3}">
  <ds:schemaRefs>
    <ds:schemaRef ds:uri="http://schemas.microsoft.com/sharepoint/v3/contenttype/forms"/>
  </ds:schemaRefs>
</ds:datastoreItem>
</file>

<file path=customXml/itemProps3.xml><?xml version="1.0" encoding="utf-8"?>
<ds:datastoreItem xmlns:ds="http://schemas.openxmlformats.org/officeDocument/2006/customXml" ds:itemID="{91320268-8BFA-459B-BF2F-25C80801E699}">
  <ds:schemaRefs>
    <ds:schemaRef ds:uri="http://www.w3.org/XML/1998/namespace"/>
    <ds:schemaRef ds:uri="http://schemas.openxmlformats.org/package/2006/metadata/core-properties"/>
    <ds:schemaRef ds:uri="http://purl.org/dc/elements/1.1/"/>
    <ds:schemaRef ds:uri="http://purl.org/dc/terms/"/>
    <ds:schemaRef ds:uri="fa19d338-a64c-4557-a024-fef87139e170"/>
    <ds:schemaRef ds:uri="http://purl.org/dc/dcmitype/"/>
    <ds:schemaRef ds:uri="86ba288d-3f9c-4d8b-be7b-903b0651c0f8"/>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History of Forensics</vt:lpstr>
      <vt:lpstr>Who am I?</vt:lpstr>
      <vt:lpstr>What is forensics?</vt:lpstr>
      <vt:lpstr>PowerPoint Presentation</vt:lpstr>
      <vt:lpstr>Quiz – what do you already know?</vt:lpstr>
      <vt:lpstr>Forensic science in action</vt:lpstr>
      <vt:lpstr>PowerPoint Presentation</vt:lpstr>
      <vt:lpstr>Suspects</vt:lpstr>
      <vt:lpstr>PowerPoint Presentation</vt:lpstr>
      <vt:lpstr>Research a Killer group work- groups of 3!</vt:lpstr>
      <vt:lpstr>Titles -5 slides</vt:lpstr>
      <vt:lpstr>PowerPoint Presentation</vt:lpstr>
      <vt:lpstr>Some interesting cases but try and find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Forensics</dc:title>
  <dc:creator>Jacqueline Glen</dc:creator>
  <cp:lastModifiedBy>Jacqueline Glen</cp:lastModifiedBy>
  <cp:revision>2</cp:revision>
  <dcterms:created xsi:type="dcterms:W3CDTF">2021-01-04T15:50:09Z</dcterms:created>
  <dcterms:modified xsi:type="dcterms:W3CDTF">2021-07-13T12:23:04Z</dcterms:modified>
</cp:coreProperties>
</file>