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>
        <p:scale>
          <a:sx n="110" d="100"/>
          <a:sy n="110" d="100"/>
        </p:scale>
        <p:origin x="63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17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6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64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748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23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580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30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37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9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0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6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7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9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7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9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16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xforddictionaries.com/definition/english/calibrat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2: practical scientific techniques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Coursework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69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structure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062996"/>
              </p:ext>
            </p:extLst>
          </p:nvPr>
        </p:nvGraphicFramePr>
        <p:xfrm>
          <a:off x="685800" y="2141538"/>
          <a:ext cx="10131426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142"/>
                <a:gridCol w="3377142"/>
                <a:gridCol w="337714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Type of assessment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 of course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 1</a:t>
                      </a:r>
                      <a:endParaRPr lang="en-GB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</a:t>
                      </a:r>
                      <a:r>
                        <a:rPr lang="en-GB" baseline="0" dirty="0" smtClean="0"/>
                        <a:t> Principles and applications of Science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Exam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25%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 Practical scientific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procedures and techniques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Coursework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25%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 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3. Science investigation skills</a:t>
                      </a:r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Practical exam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33.3%</a:t>
                      </a:r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12. Diseases and infection</a:t>
                      </a:r>
                    </a:p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Coursework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16.6%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27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80" y="0"/>
            <a:ext cx="10364451" cy="1596177"/>
          </a:xfrm>
        </p:spPr>
        <p:txBody>
          <a:bodyPr/>
          <a:lstStyle/>
          <a:p>
            <a:r>
              <a:rPr lang="en-GB" dirty="0" smtClean="0"/>
              <a:t>Unit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0" y="1935893"/>
            <a:ext cx="11813059" cy="4044777"/>
          </a:xfrm>
        </p:spPr>
        <p:txBody>
          <a:bodyPr>
            <a:noAutofit/>
          </a:bodyPr>
          <a:lstStyle/>
          <a:p>
            <a:r>
              <a:rPr lang="en-GB" sz="2800" cap="none" dirty="0" smtClean="0"/>
              <a:t>There are 4 assignments/pieces of coursework to complete in this unit over the year.</a:t>
            </a:r>
          </a:p>
          <a:p>
            <a:r>
              <a:rPr lang="en-GB" sz="2800" cap="none" dirty="0" smtClean="0"/>
              <a:t>We shall learn a topic first and then following the topic there will be an assignment</a:t>
            </a:r>
          </a:p>
          <a:p>
            <a:r>
              <a:rPr lang="en-GB" sz="2800" cap="none" dirty="0" smtClean="0"/>
              <a:t>Most assignments will consist of practical's and write ups in which you have to be very thorough, accurate and precise. </a:t>
            </a:r>
          </a:p>
          <a:p>
            <a:r>
              <a:rPr lang="en-GB" sz="2800" cap="none" dirty="0" smtClean="0"/>
              <a:t>You must hand assignments in on time – failure to do so may mean you fail the unit and therefore the course.</a:t>
            </a:r>
          </a:p>
          <a:p>
            <a:r>
              <a:rPr lang="en-GB" sz="2800" cap="none" dirty="0" smtClean="0"/>
              <a:t>Keep all of your notes together throughout the course as they will help you greatly with your assignments.</a:t>
            </a:r>
            <a:endParaRPr lang="en-GB" sz="2800" cap="none" dirty="0"/>
          </a:p>
        </p:txBody>
      </p:sp>
    </p:spTree>
    <p:extLst>
      <p:ext uri="{BB962C8B-B14F-4D97-AF65-F5344CB8AC3E}">
        <p14:creationId xmlns:p14="http://schemas.microsoft.com/office/powerpoint/2010/main" val="234698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Scientific Instruments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What do we use to weigh things/measure volume?</a:t>
            </a:r>
          </a:p>
          <a:p>
            <a:r>
              <a:rPr lang="en-GB" sz="3200" dirty="0" smtClean="0"/>
              <a:t>Why do we use them?</a:t>
            </a:r>
          </a:p>
          <a:p>
            <a:r>
              <a:rPr lang="en-GB" sz="3200" dirty="0" smtClean="0"/>
              <a:t>Are they any good?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05343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Calibrating equipment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217" y="1837509"/>
            <a:ext cx="11547566" cy="4841965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/>
              <a:t>Mark (a gauge or instrument) with a standard scale of readings: </a:t>
            </a:r>
            <a:r>
              <a:rPr lang="en-GB" sz="2000" i="1" dirty="0"/>
              <a:t>the depth gauge is calibrated in </a:t>
            </a:r>
            <a:r>
              <a:rPr lang="en-GB" sz="2000" i="1" dirty="0" smtClean="0"/>
              <a:t>centimetres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Correlate the readings of (an instrument) with those of a standard in order to check the instrument’s accuracy: </a:t>
            </a:r>
            <a:r>
              <a:rPr lang="en-GB" sz="2000" i="1" dirty="0"/>
              <a:t>a separate control experiment is then carried out to </a:t>
            </a:r>
            <a:r>
              <a:rPr lang="en-GB" sz="2000" i="1" dirty="0" smtClean="0"/>
              <a:t>calibrate </a:t>
            </a:r>
            <a:r>
              <a:rPr lang="en-GB" sz="2000" i="1" dirty="0"/>
              <a:t>the </a:t>
            </a:r>
            <a:r>
              <a:rPr lang="en-GB" sz="2000" i="1" dirty="0" smtClean="0"/>
              <a:t>calorimeter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Adjust (experimental results) to take external factors into account or to allow comparison with other data: </a:t>
            </a:r>
            <a:r>
              <a:rPr lang="en-GB" sz="2000" i="1" dirty="0"/>
              <a:t>the radiocarbon results would need to be calibrated to convert them to calendar </a:t>
            </a:r>
            <a:r>
              <a:rPr lang="en-GB" sz="2000" i="1" dirty="0" smtClean="0"/>
              <a:t>ages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Carefully assess, set, or adjust (something abstract): </a:t>
            </a:r>
            <a:r>
              <a:rPr lang="en-GB" sz="2000" i="1" dirty="0"/>
              <a:t>the regulators cannot properly calibrate the risks involved</a:t>
            </a:r>
            <a:r>
              <a:rPr lang="en-GB" sz="2000" dirty="0"/>
              <a:t> (as adjective </a:t>
            </a:r>
            <a:r>
              <a:rPr lang="en-GB" sz="2000" b="1" dirty="0"/>
              <a:t>calibrated</a:t>
            </a:r>
            <a:r>
              <a:rPr lang="en-GB" sz="2000" dirty="0"/>
              <a:t>) </a:t>
            </a:r>
            <a:r>
              <a:rPr lang="en-GB" sz="2000" i="1" dirty="0"/>
              <a:t>their carefully calibrated economic </a:t>
            </a:r>
            <a:r>
              <a:rPr lang="en-GB" sz="2000" i="1" dirty="0" smtClean="0"/>
              <a:t>policies</a:t>
            </a:r>
          </a:p>
          <a:p>
            <a:pPr marL="342900" indent="-342900">
              <a:buFont typeface="+mj-lt"/>
              <a:buAutoNum type="arabicPeriod"/>
            </a:pPr>
            <a:endParaRPr lang="en-GB" sz="2000" i="1" dirty="0"/>
          </a:p>
          <a:p>
            <a:pPr marL="0" indent="0">
              <a:buNone/>
            </a:pPr>
            <a:r>
              <a:rPr lang="en-GB" sz="2000" i="1" dirty="0" smtClean="0"/>
              <a:t>Reference: </a:t>
            </a:r>
            <a:r>
              <a:rPr lang="en-GB" sz="2000" i="1" dirty="0"/>
              <a:t>Oxford dictionaries </a:t>
            </a:r>
            <a:r>
              <a:rPr lang="en-GB" sz="2000" i="1" dirty="0">
                <a:hlinkClick r:id="rId2"/>
              </a:rPr>
              <a:t>http://</a:t>
            </a:r>
            <a:r>
              <a:rPr lang="en-GB" sz="2000" i="1" dirty="0" smtClean="0">
                <a:hlinkClick r:id="rId2"/>
              </a:rPr>
              <a:t>www.oxforddictionaries.com/definition/english/calibrate</a:t>
            </a:r>
            <a:endParaRPr lang="en-GB" sz="2000" dirty="0" smtClean="0"/>
          </a:p>
          <a:p>
            <a:pPr marL="0" indent="0">
              <a:buNone/>
            </a:pPr>
            <a:endParaRPr lang="en-GB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16174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Evaluating calibrations*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What was difficult?</a:t>
            </a:r>
          </a:p>
          <a:p>
            <a:r>
              <a:rPr lang="en-GB" sz="3200" dirty="0" smtClean="0"/>
              <a:t>How do your results compare with your neighbours?</a:t>
            </a:r>
          </a:p>
          <a:p>
            <a:r>
              <a:rPr lang="en-GB" sz="3200" dirty="0" smtClean="0"/>
              <a:t>If they are different, why?</a:t>
            </a:r>
          </a:p>
          <a:p>
            <a:r>
              <a:rPr lang="en-GB" sz="3200" dirty="0" smtClean="0"/>
              <a:t>What could you do in the future to make things more accurate?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82523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32</TotalTime>
  <Words>337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Unit 2: practical scientific techniques</vt:lpstr>
      <vt:lpstr>Course structure</vt:lpstr>
      <vt:lpstr>Unit 2</vt:lpstr>
      <vt:lpstr>Scientific Instruments</vt:lpstr>
      <vt:lpstr>Calibrating equipment</vt:lpstr>
      <vt:lpstr>Evaluating calibrations*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practical scientific techniques</dc:title>
  <dc:creator>Harriet Broughton</dc:creator>
  <cp:lastModifiedBy>Harriet Broughton</cp:lastModifiedBy>
  <cp:revision>4</cp:revision>
  <dcterms:created xsi:type="dcterms:W3CDTF">2016-09-07T12:05:23Z</dcterms:created>
  <dcterms:modified xsi:type="dcterms:W3CDTF">2016-09-07T12:37:41Z</dcterms:modified>
</cp:coreProperties>
</file>