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25" r:id="rId1"/>
  </p:sldMasterIdLst>
  <p:sldIdLst>
    <p:sldId id="256" r:id="rId2"/>
    <p:sldId id="257" r:id="rId3"/>
    <p:sldId id="259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66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10/13/2016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529447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10/13/2016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527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10/13/2016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40317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10/13/2016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354388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10/13/2016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454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10/13/2016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00627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10/13/2016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86374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10/13/2016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9996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10/13/2016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795163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10/13/2016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0556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10/13/2016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777767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10/13/2016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480933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10/13/2016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438797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10/13/2016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78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10/13/2016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812809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10/13/2016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304082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10/13/2016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4139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10/13/2016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529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6" r:id="rId1"/>
    <p:sldLayoutId id="2147483927" r:id="rId2"/>
    <p:sldLayoutId id="2147483928" r:id="rId3"/>
    <p:sldLayoutId id="2147483929" r:id="rId4"/>
    <p:sldLayoutId id="2147483930" r:id="rId5"/>
    <p:sldLayoutId id="2147483931" r:id="rId6"/>
    <p:sldLayoutId id="2147483932" r:id="rId7"/>
    <p:sldLayoutId id="2147483933" r:id="rId8"/>
    <p:sldLayoutId id="2147483934" r:id="rId9"/>
    <p:sldLayoutId id="2147483935" r:id="rId10"/>
    <p:sldLayoutId id="2147483936" r:id="rId11"/>
    <p:sldLayoutId id="2147483937" r:id="rId12"/>
    <p:sldLayoutId id="2147483938" r:id="rId13"/>
    <p:sldLayoutId id="2147483939" r:id="rId14"/>
    <p:sldLayoutId id="2147483940" r:id="rId15"/>
    <p:sldLayoutId id="2147483941" r:id="rId16"/>
    <p:sldLayoutId id="2147483942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55406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-179972"/>
            <a:ext cx="10364451" cy="1596177"/>
          </a:xfrm>
        </p:spPr>
        <p:txBody>
          <a:bodyPr/>
          <a:lstStyle/>
          <a:p>
            <a:r>
              <a:rPr lang="en-GB" dirty="0" smtClean="0"/>
              <a:t>Writing up titrations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48611" y="1034279"/>
            <a:ext cx="11943389" cy="3678303"/>
          </a:xfrm>
        </p:spPr>
        <p:txBody>
          <a:bodyPr>
            <a:noAutofit/>
          </a:bodyPr>
          <a:lstStyle/>
          <a:p>
            <a:r>
              <a:rPr lang="en-GB" sz="3200" b="1" cap="none" dirty="0" smtClean="0"/>
              <a:t>Introduction </a:t>
            </a:r>
            <a:r>
              <a:rPr lang="en-GB" sz="3200" cap="none" dirty="0" smtClean="0"/>
              <a:t>– </a:t>
            </a:r>
            <a:r>
              <a:rPr lang="en-GB" sz="2400" cap="none" dirty="0" smtClean="0"/>
              <a:t>what you are doing and why (couple of sentences)</a:t>
            </a:r>
          </a:p>
          <a:p>
            <a:r>
              <a:rPr lang="en-GB" sz="3200" b="1" cap="none" dirty="0" smtClean="0"/>
              <a:t>Calibration of equipment </a:t>
            </a:r>
            <a:r>
              <a:rPr lang="en-GB" sz="2400" cap="none" dirty="0" smtClean="0"/>
              <a:t>– for pipette, balance and pH meter</a:t>
            </a:r>
          </a:p>
          <a:p>
            <a:r>
              <a:rPr lang="en-GB" sz="3200" b="1" cap="none" dirty="0" smtClean="0"/>
              <a:t>Safety information </a:t>
            </a:r>
            <a:r>
              <a:rPr lang="en-GB" sz="3200" cap="none" dirty="0" smtClean="0"/>
              <a:t>–</a:t>
            </a:r>
            <a:r>
              <a:rPr lang="en-GB" sz="2400" cap="none" dirty="0" smtClean="0"/>
              <a:t> for each chemical (sodium carbonate, </a:t>
            </a:r>
            <a:r>
              <a:rPr lang="en-GB" sz="2400" cap="none" dirty="0" err="1" smtClean="0"/>
              <a:t>hydrocholic</a:t>
            </a:r>
            <a:r>
              <a:rPr lang="en-GB" sz="2400" cap="none" dirty="0" smtClean="0"/>
              <a:t> acid and potassium hydroxide), for glassware and general safety in the lab</a:t>
            </a:r>
          </a:p>
          <a:p>
            <a:r>
              <a:rPr lang="en-GB" sz="3200" b="1" cap="none" dirty="0" smtClean="0"/>
              <a:t>Method for making standard solution of sodium carbonate </a:t>
            </a:r>
            <a:r>
              <a:rPr lang="en-GB" sz="3200" cap="none" dirty="0" smtClean="0"/>
              <a:t>–</a:t>
            </a:r>
            <a:r>
              <a:rPr lang="en-GB" sz="2400" cap="none" dirty="0" smtClean="0"/>
              <a:t> explain how you do it and include the calculations</a:t>
            </a:r>
          </a:p>
          <a:p>
            <a:r>
              <a:rPr lang="en-GB" sz="3200" b="1" cap="none" dirty="0" smtClean="0"/>
              <a:t>Method for doing standardisation titration between Na</a:t>
            </a:r>
            <a:r>
              <a:rPr lang="en-GB" sz="3200" b="1" cap="none" baseline="-25000" dirty="0" smtClean="0"/>
              <a:t>2</a:t>
            </a:r>
            <a:r>
              <a:rPr lang="en-GB" sz="3200" b="1" cap="none" dirty="0" smtClean="0"/>
              <a:t>CO</a:t>
            </a:r>
            <a:r>
              <a:rPr lang="en-GB" sz="3200" b="1" cap="none" baseline="-25000" dirty="0" smtClean="0"/>
              <a:t>3</a:t>
            </a:r>
            <a:r>
              <a:rPr lang="en-GB" sz="3200" b="1" cap="none" dirty="0" smtClean="0"/>
              <a:t> and </a:t>
            </a:r>
            <a:r>
              <a:rPr lang="en-GB" sz="3200" b="1" cap="none" dirty="0" err="1" smtClean="0"/>
              <a:t>HCl</a:t>
            </a:r>
            <a:r>
              <a:rPr lang="en-GB" sz="3200" cap="none" dirty="0" smtClean="0"/>
              <a:t> </a:t>
            </a:r>
            <a:r>
              <a:rPr lang="en-GB" sz="2400" cap="none" dirty="0" smtClean="0"/>
              <a:t>– how you carried out the pH titration</a:t>
            </a:r>
          </a:p>
          <a:p>
            <a:r>
              <a:rPr lang="en-GB" sz="3200" b="1" cap="none" dirty="0" smtClean="0"/>
              <a:t>Results</a:t>
            </a:r>
            <a:r>
              <a:rPr lang="en-GB" sz="3200" cap="none" dirty="0" smtClean="0"/>
              <a:t> – </a:t>
            </a:r>
            <a:r>
              <a:rPr lang="en-GB" sz="2400" cap="none" dirty="0" smtClean="0"/>
              <a:t>your results table, two graphs and calculation of concentration of </a:t>
            </a:r>
            <a:r>
              <a:rPr lang="en-GB" sz="2400" cap="none" dirty="0" err="1" smtClean="0"/>
              <a:t>HCl</a:t>
            </a:r>
            <a:endParaRPr lang="en-GB" sz="3200" cap="none" dirty="0"/>
          </a:p>
        </p:txBody>
      </p:sp>
    </p:spTree>
    <p:extLst>
      <p:ext uri="{BB962C8B-B14F-4D97-AF65-F5344CB8AC3E}">
        <p14:creationId xmlns:p14="http://schemas.microsoft.com/office/powerpoint/2010/main" val="3616020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-179972"/>
            <a:ext cx="10364451" cy="1596177"/>
          </a:xfrm>
        </p:spPr>
        <p:txBody>
          <a:bodyPr/>
          <a:lstStyle/>
          <a:p>
            <a:r>
              <a:rPr lang="en-GB" dirty="0" smtClean="0"/>
              <a:t>Writing up titrations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248611" y="1034279"/>
                <a:ext cx="11943389" cy="3678303"/>
              </a:xfrm>
            </p:spPr>
            <p:txBody>
              <a:bodyPr>
                <a:noAutofit/>
              </a:bodyPr>
              <a:lstStyle/>
              <a:p>
                <a:r>
                  <a:rPr lang="en-GB" sz="3200" b="1" cap="none" dirty="0" smtClean="0"/>
                  <a:t>Method for doing standardisation titration between </a:t>
                </a:r>
                <a:r>
                  <a:rPr lang="en-GB" sz="3200" b="1" cap="none" dirty="0" err="1" smtClean="0"/>
                  <a:t>HCl</a:t>
                </a:r>
                <a:r>
                  <a:rPr lang="en-GB" sz="3200" cap="none" dirty="0" smtClean="0"/>
                  <a:t> </a:t>
                </a:r>
                <a:r>
                  <a:rPr lang="en-GB" sz="3200" b="1" cap="none" dirty="0" smtClean="0"/>
                  <a:t>and KOH </a:t>
                </a:r>
                <a:r>
                  <a:rPr lang="en-GB" sz="2400" cap="none" dirty="0" smtClean="0"/>
                  <a:t>– how you carried out the pH titration</a:t>
                </a:r>
              </a:p>
              <a:p>
                <a:r>
                  <a:rPr lang="en-GB" sz="3200" b="1" cap="none" dirty="0" smtClean="0"/>
                  <a:t>Results</a:t>
                </a:r>
                <a:r>
                  <a:rPr lang="en-GB" sz="3200" cap="none" dirty="0" smtClean="0"/>
                  <a:t> – </a:t>
                </a:r>
                <a:r>
                  <a:rPr lang="en-GB" sz="2400" cap="none" dirty="0" smtClean="0"/>
                  <a:t>your results table, two graphs and calculation of concentration of KOH</a:t>
                </a:r>
              </a:p>
              <a:p>
                <a:r>
                  <a:rPr lang="en-GB" sz="3600" b="1" cap="none" dirty="0" smtClean="0"/>
                  <a:t>Evaluation </a:t>
                </a:r>
                <a:r>
                  <a:rPr lang="en-GB" sz="2400" cap="none" dirty="0" smtClean="0"/>
                  <a:t>– how close were you to the actual concentration? Calculate percentage difference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latin typeface="Cambria Math" panose="02040503050406030204" pitchFamily="18" charset="0"/>
                        </a:rPr>
                        <m:t>𝑝𝑒𝑟𝑐𝑒𝑛𝑡𝑎𝑔𝑒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𝑑𝑖𝑓𝑓𝑒𝑟𝑒𝑛𝑐𝑒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𝑦𝑜𝑢𝑟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𝑛𝑢𝑚𝑏𝑒𝑟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𝑎𝑐𝑡𝑢𝑎𝑙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𝑛𝑢𝑚𝑏𝑒𝑟</m:t>
                          </m:r>
                        </m:num>
                        <m:den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𝑎𝑐𝑡𝑢𝑎𝑙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𝑛𝑢𝑚𝑏𝑒𝑟</m:t>
                          </m:r>
                        </m:den>
                      </m:f>
                      <m:r>
                        <a:rPr lang="en-GB" sz="2400" i="1">
                          <a:latin typeface="Cambria Math" panose="02040503050406030204" pitchFamily="18" charset="0"/>
                        </a:rPr>
                        <m:t>×100=</m:t>
                      </m:r>
                    </m:oMath>
                  </m:oMathPara>
                </a14:m>
                <a:endParaRPr lang="en-GB" sz="2400" cap="none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248611" y="1034279"/>
                <a:ext cx="11943389" cy="3678303"/>
              </a:xfrm>
              <a:blipFill rotWithShape="0">
                <a:blip r:embed="rId2"/>
                <a:stretch>
                  <a:fillRect l="-1429" t="-498" b="-348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63660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209</TotalTime>
  <Words>157</Words>
  <Application>Microsoft Office PowerPoint</Application>
  <PresentationFormat>Widescreen</PresentationFormat>
  <Paragraphs>12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Cambria Math</vt:lpstr>
      <vt:lpstr>Tw Cen MT</vt:lpstr>
      <vt:lpstr>Droplet</vt:lpstr>
      <vt:lpstr>PowerPoint Presentation</vt:lpstr>
      <vt:lpstr>Writing up titrations</vt:lpstr>
      <vt:lpstr>Writing up titrations</vt:lpstr>
    </vt:vector>
  </TitlesOfParts>
  <Company>Godalming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Harriet Broughton</dc:creator>
  <cp:lastModifiedBy>Harriet Broughton</cp:lastModifiedBy>
  <cp:revision>6</cp:revision>
  <dcterms:created xsi:type="dcterms:W3CDTF">2016-10-07T08:26:14Z</dcterms:created>
  <dcterms:modified xsi:type="dcterms:W3CDTF">2016-10-13T10:44:45Z</dcterms:modified>
</cp:coreProperties>
</file>