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736533-7848-4A6C-9735-1499C176F05E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27E59045-6F51-49F4-A1C6-4FEFD2FB399D}">
      <dgm:prSet phldrT="[Text]"/>
      <dgm:spPr/>
      <dgm:t>
        <a:bodyPr/>
        <a:lstStyle/>
        <a:p>
          <a:r>
            <a:rPr lang="en-GB"/>
            <a:t>Personal responsibility</a:t>
          </a:r>
        </a:p>
      </dgm:t>
    </dgm:pt>
    <dgm:pt modelId="{72D60378-C329-427A-9C53-9C9DA97DC8DA}" type="parTrans" cxnId="{D6C8E029-2FD6-47E0-AE92-EF5E2E0F4EE1}">
      <dgm:prSet/>
      <dgm:spPr/>
      <dgm:t>
        <a:bodyPr/>
        <a:lstStyle/>
        <a:p>
          <a:endParaRPr lang="en-GB"/>
        </a:p>
      </dgm:t>
    </dgm:pt>
    <dgm:pt modelId="{C91B484E-C79A-4D35-BABA-C625962BC4FB}" type="sibTrans" cxnId="{D6C8E029-2FD6-47E0-AE92-EF5E2E0F4EE1}">
      <dgm:prSet/>
      <dgm:spPr/>
      <dgm:t>
        <a:bodyPr/>
        <a:lstStyle/>
        <a:p>
          <a:endParaRPr lang="en-GB"/>
        </a:p>
      </dgm:t>
    </dgm:pt>
    <dgm:pt modelId="{28BACD7E-D55F-4D66-8FC0-4C0879E1D806}">
      <dgm:prSet phldrT="[Text]"/>
      <dgm:spPr/>
      <dgm:t>
        <a:bodyPr/>
        <a:lstStyle/>
        <a:p>
          <a:r>
            <a:rPr lang="en-GB"/>
            <a:t>Examples of skills developed and how they can be transferred</a:t>
          </a:r>
        </a:p>
      </dgm:t>
    </dgm:pt>
    <dgm:pt modelId="{7962B8DF-132F-41F8-968B-D059528AE4E5}" type="parTrans" cxnId="{B40E963E-A4A5-4D8E-9D7E-713E3EE8BA02}">
      <dgm:prSet/>
      <dgm:spPr/>
      <dgm:t>
        <a:bodyPr/>
        <a:lstStyle/>
        <a:p>
          <a:endParaRPr lang="en-GB"/>
        </a:p>
      </dgm:t>
    </dgm:pt>
    <dgm:pt modelId="{08A63031-673B-4737-B2C6-0BE9C0F47A88}" type="sibTrans" cxnId="{B40E963E-A4A5-4D8E-9D7E-713E3EE8BA02}">
      <dgm:prSet/>
      <dgm:spPr/>
      <dgm:t>
        <a:bodyPr/>
        <a:lstStyle/>
        <a:p>
          <a:endParaRPr lang="en-GB"/>
        </a:p>
      </dgm:t>
    </dgm:pt>
    <dgm:pt modelId="{89AAB75C-3AEE-458F-9677-118FA8300732}">
      <dgm:prSet phldrT="[Text]"/>
      <dgm:spPr/>
      <dgm:t>
        <a:bodyPr/>
        <a:lstStyle/>
        <a:p>
          <a:r>
            <a:rPr lang="en-GB"/>
            <a:t>Working to appropriate standards and protocols</a:t>
          </a:r>
        </a:p>
      </dgm:t>
    </dgm:pt>
    <dgm:pt modelId="{4F5D1CC0-46E8-4B1E-9AEA-BAE727FE2BF6}" type="parTrans" cxnId="{45A802B5-FB29-4FFC-A42C-B9A48B855BAB}">
      <dgm:prSet/>
      <dgm:spPr/>
      <dgm:t>
        <a:bodyPr/>
        <a:lstStyle/>
        <a:p>
          <a:endParaRPr lang="en-GB"/>
        </a:p>
      </dgm:t>
    </dgm:pt>
    <dgm:pt modelId="{1419D135-5F52-4447-BFB0-EDBB31504C7D}" type="sibTrans" cxnId="{45A802B5-FB29-4FFC-A42C-B9A48B855BAB}">
      <dgm:prSet/>
      <dgm:spPr/>
      <dgm:t>
        <a:bodyPr/>
        <a:lstStyle/>
        <a:p>
          <a:endParaRPr lang="en-GB"/>
        </a:p>
      </dgm:t>
    </dgm:pt>
    <dgm:pt modelId="{F60CA783-9B00-4669-87CF-CC0E32E2A5D2}">
      <dgm:prSet phldrT="[Text]"/>
      <dgm:spPr/>
      <dgm:t>
        <a:bodyPr/>
        <a:lstStyle/>
        <a:p>
          <a:r>
            <a:rPr lang="en-GB" b="0"/>
            <a:t>Accepting responsibility for the quality of own work</a:t>
          </a:r>
          <a:endParaRPr lang="en-GB"/>
        </a:p>
      </dgm:t>
    </dgm:pt>
    <dgm:pt modelId="{FF43E272-C725-4FD8-A1DD-5E44FD31E35A}" type="parTrans" cxnId="{678E57B1-8493-4207-BC54-EFAA6B56C40C}">
      <dgm:prSet/>
      <dgm:spPr/>
      <dgm:t>
        <a:bodyPr/>
        <a:lstStyle/>
        <a:p>
          <a:endParaRPr lang="en-GB"/>
        </a:p>
      </dgm:t>
    </dgm:pt>
    <dgm:pt modelId="{EB223B99-AEAE-4BE9-B292-EA3806561DEB}" type="sibTrans" cxnId="{678E57B1-8493-4207-BC54-EFAA6B56C40C}">
      <dgm:prSet/>
      <dgm:spPr/>
      <dgm:t>
        <a:bodyPr/>
        <a:lstStyle/>
        <a:p>
          <a:endParaRPr lang="en-GB"/>
        </a:p>
      </dgm:t>
    </dgm:pt>
    <dgm:pt modelId="{0C400C2F-B629-4C7D-B6E1-FB5F4E0183E9}">
      <dgm:prSet phldrT="[Text]"/>
      <dgm:spPr/>
      <dgm:t>
        <a:bodyPr/>
        <a:lstStyle/>
        <a:p>
          <a:r>
            <a:rPr lang="en-GB" b="0"/>
            <a:t>Applying safe working practices and behaviour</a:t>
          </a:r>
          <a:endParaRPr lang="en-GB"/>
        </a:p>
      </dgm:t>
    </dgm:pt>
    <dgm:pt modelId="{F08E4B06-AC5D-47C8-B666-EC55332106FE}" type="parTrans" cxnId="{08004317-7D87-46C1-9250-577521845ECF}">
      <dgm:prSet/>
      <dgm:spPr/>
      <dgm:t>
        <a:bodyPr/>
        <a:lstStyle/>
        <a:p>
          <a:endParaRPr lang="en-GB"/>
        </a:p>
      </dgm:t>
    </dgm:pt>
    <dgm:pt modelId="{36A9087C-1FB3-49C2-AA61-FC7B0723662C}" type="sibTrans" cxnId="{08004317-7D87-46C1-9250-577521845ECF}">
      <dgm:prSet/>
      <dgm:spPr/>
      <dgm:t>
        <a:bodyPr/>
        <a:lstStyle/>
        <a:p>
          <a:endParaRPr lang="en-GB"/>
        </a:p>
      </dgm:t>
    </dgm:pt>
    <dgm:pt modelId="{7F003F4B-A157-4BCE-B146-3BFD66BD4410}">
      <dgm:prSet phldrT="[Text]"/>
      <dgm:spPr/>
      <dgm:t>
        <a:bodyPr/>
        <a:lstStyle/>
        <a:p>
          <a:r>
            <a:rPr lang="en-GB" b="0"/>
            <a:t>Taking responsibility for completing tasks and procedures as well as using judgements within defined parameters behaviour</a:t>
          </a:r>
          <a:endParaRPr lang="en-GB"/>
        </a:p>
      </dgm:t>
    </dgm:pt>
    <dgm:pt modelId="{5468D6B2-9C91-4117-9843-538FF60FA00C}" type="parTrans" cxnId="{58A6FB43-641A-4898-B4F4-84504A7662BA}">
      <dgm:prSet/>
      <dgm:spPr/>
      <dgm:t>
        <a:bodyPr/>
        <a:lstStyle/>
        <a:p>
          <a:endParaRPr lang="en-GB"/>
        </a:p>
      </dgm:t>
    </dgm:pt>
    <dgm:pt modelId="{74BEE086-5180-4949-95DC-C53A6386F728}" type="sibTrans" cxnId="{58A6FB43-641A-4898-B4F4-84504A7662BA}">
      <dgm:prSet/>
      <dgm:spPr/>
      <dgm:t>
        <a:bodyPr/>
        <a:lstStyle/>
        <a:p>
          <a:endParaRPr lang="en-GB"/>
        </a:p>
      </dgm:t>
    </dgm:pt>
    <dgm:pt modelId="{13BD2CCE-675D-4D8E-9146-62F5C16D3F7D}" type="pres">
      <dgm:prSet presAssocID="{46736533-7848-4A6C-9735-1499C176F0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E5A86F2-555E-4A79-BCC5-3C08DF1A01D0}" type="pres">
      <dgm:prSet presAssocID="{27E59045-6F51-49F4-A1C6-4FEFD2FB399D}" presName="centerShape" presStyleLbl="node0" presStyleIdx="0" presStyleCnt="1"/>
      <dgm:spPr/>
      <dgm:t>
        <a:bodyPr/>
        <a:lstStyle/>
        <a:p>
          <a:endParaRPr lang="en-GB"/>
        </a:p>
      </dgm:t>
    </dgm:pt>
    <dgm:pt modelId="{87D92C48-052B-4985-90F4-8D84EFE15EA1}" type="pres">
      <dgm:prSet presAssocID="{7962B8DF-132F-41F8-968B-D059528AE4E5}" presName="Name9" presStyleLbl="parChTrans1D2" presStyleIdx="0" presStyleCnt="5"/>
      <dgm:spPr/>
      <dgm:t>
        <a:bodyPr/>
        <a:lstStyle/>
        <a:p>
          <a:endParaRPr lang="en-GB"/>
        </a:p>
      </dgm:t>
    </dgm:pt>
    <dgm:pt modelId="{03E36A88-0B29-4613-B059-0DACAD700528}" type="pres">
      <dgm:prSet presAssocID="{7962B8DF-132F-41F8-968B-D059528AE4E5}" presName="connTx" presStyleLbl="parChTrans1D2" presStyleIdx="0" presStyleCnt="5"/>
      <dgm:spPr/>
      <dgm:t>
        <a:bodyPr/>
        <a:lstStyle/>
        <a:p>
          <a:endParaRPr lang="en-GB"/>
        </a:p>
      </dgm:t>
    </dgm:pt>
    <dgm:pt modelId="{8C6B5C0A-F9F6-4A3D-8773-167D997E8F13}" type="pres">
      <dgm:prSet presAssocID="{28BACD7E-D55F-4D66-8FC0-4C0879E1D80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FC0C89-2884-4535-9630-AAB55D3462CC}" type="pres">
      <dgm:prSet presAssocID="{4F5D1CC0-46E8-4B1E-9AEA-BAE727FE2BF6}" presName="Name9" presStyleLbl="parChTrans1D2" presStyleIdx="1" presStyleCnt="5"/>
      <dgm:spPr/>
      <dgm:t>
        <a:bodyPr/>
        <a:lstStyle/>
        <a:p>
          <a:endParaRPr lang="en-GB"/>
        </a:p>
      </dgm:t>
    </dgm:pt>
    <dgm:pt modelId="{9B65C90D-78AF-490B-A3AD-3F90ACB961EC}" type="pres">
      <dgm:prSet presAssocID="{4F5D1CC0-46E8-4B1E-9AEA-BAE727FE2BF6}" presName="connTx" presStyleLbl="parChTrans1D2" presStyleIdx="1" presStyleCnt="5"/>
      <dgm:spPr/>
      <dgm:t>
        <a:bodyPr/>
        <a:lstStyle/>
        <a:p>
          <a:endParaRPr lang="en-GB"/>
        </a:p>
      </dgm:t>
    </dgm:pt>
    <dgm:pt modelId="{912DEC0F-6194-4FAF-9153-C99F0187CBEE}" type="pres">
      <dgm:prSet presAssocID="{89AAB75C-3AEE-458F-9677-118FA830073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D40E53-8150-4FFD-9DEC-7D179DDD29D4}" type="pres">
      <dgm:prSet presAssocID="{FF43E272-C725-4FD8-A1DD-5E44FD31E35A}" presName="Name9" presStyleLbl="parChTrans1D2" presStyleIdx="2" presStyleCnt="5"/>
      <dgm:spPr/>
      <dgm:t>
        <a:bodyPr/>
        <a:lstStyle/>
        <a:p>
          <a:endParaRPr lang="en-GB"/>
        </a:p>
      </dgm:t>
    </dgm:pt>
    <dgm:pt modelId="{3A71347E-088B-409C-B455-567C07930420}" type="pres">
      <dgm:prSet presAssocID="{FF43E272-C725-4FD8-A1DD-5E44FD31E35A}" presName="connTx" presStyleLbl="parChTrans1D2" presStyleIdx="2" presStyleCnt="5"/>
      <dgm:spPr/>
      <dgm:t>
        <a:bodyPr/>
        <a:lstStyle/>
        <a:p>
          <a:endParaRPr lang="en-GB"/>
        </a:p>
      </dgm:t>
    </dgm:pt>
    <dgm:pt modelId="{7CD3C6BD-DC26-46F1-9BAC-154889F3E19F}" type="pres">
      <dgm:prSet presAssocID="{F60CA783-9B00-4669-87CF-CC0E32E2A5D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59A3FC-FFA8-4D1C-A9D2-E9800DAEA54B}" type="pres">
      <dgm:prSet presAssocID="{F08E4B06-AC5D-47C8-B666-EC55332106FE}" presName="Name9" presStyleLbl="parChTrans1D2" presStyleIdx="3" presStyleCnt="5"/>
      <dgm:spPr/>
      <dgm:t>
        <a:bodyPr/>
        <a:lstStyle/>
        <a:p>
          <a:endParaRPr lang="en-GB"/>
        </a:p>
      </dgm:t>
    </dgm:pt>
    <dgm:pt modelId="{738B4D62-BC94-4FDE-8ADE-DD25ED09FF25}" type="pres">
      <dgm:prSet presAssocID="{F08E4B06-AC5D-47C8-B666-EC55332106FE}" presName="connTx" presStyleLbl="parChTrans1D2" presStyleIdx="3" presStyleCnt="5"/>
      <dgm:spPr/>
      <dgm:t>
        <a:bodyPr/>
        <a:lstStyle/>
        <a:p>
          <a:endParaRPr lang="en-GB"/>
        </a:p>
      </dgm:t>
    </dgm:pt>
    <dgm:pt modelId="{F4F95590-56BA-4F79-8A5E-A2049A76F9CE}" type="pres">
      <dgm:prSet presAssocID="{0C400C2F-B629-4C7D-B6E1-FB5F4E0183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B2F803-EA78-4A91-B2A0-2EB53D34EAC7}" type="pres">
      <dgm:prSet presAssocID="{5468D6B2-9C91-4117-9843-538FF60FA00C}" presName="Name9" presStyleLbl="parChTrans1D2" presStyleIdx="4" presStyleCnt="5"/>
      <dgm:spPr/>
      <dgm:t>
        <a:bodyPr/>
        <a:lstStyle/>
        <a:p>
          <a:endParaRPr lang="en-GB"/>
        </a:p>
      </dgm:t>
    </dgm:pt>
    <dgm:pt modelId="{2477C30C-166E-46BD-9DCD-76EDB52C92D7}" type="pres">
      <dgm:prSet presAssocID="{5468D6B2-9C91-4117-9843-538FF60FA00C}" presName="connTx" presStyleLbl="parChTrans1D2" presStyleIdx="4" presStyleCnt="5"/>
      <dgm:spPr/>
      <dgm:t>
        <a:bodyPr/>
        <a:lstStyle/>
        <a:p>
          <a:endParaRPr lang="en-GB"/>
        </a:p>
      </dgm:t>
    </dgm:pt>
    <dgm:pt modelId="{496DACC6-2366-469F-8C89-C2DD19ABF6B0}" type="pres">
      <dgm:prSet presAssocID="{7F003F4B-A157-4BCE-B146-3BFD66BD441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8912032-9E86-4E0A-949E-E8918A7EFEF3}" type="presOf" srcId="{F60CA783-9B00-4669-87CF-CC0E32E2A5D2}" destId="{7CD3C6BD-DC26-46F1-9BAC-154889F3E19F}" srcOrd="0" destOrd="0" presId="urn:microsoft.com/office/officeart/2005/8/layout/radial1"/>
    <dgm:cxn modelId="{6A943137-05E1-4AB5-A4D4-160D57B20370}" type="presOf" srcId="{FF43E272-C725-4FD8-A1DD-5E44FD31E35A}" destId="{3A71347E-088B-409C-B455-567C07930420}" srcOrd="1" destOrd="0" presId="urn:microsoft.com/office/officeart/2005/8/layout/radial1"/>
    <dgm:cxn modelId="{202FF502-223F-40EB-868E-B0016BC07892}" type="presOf" srcId="{5468D6B2-9C91-4117-9843-538FF60FA00C}" destId="{2477C30C-166E-46BD-9DCD-76EDB52C92D7}" srcOrd="1" destOrd="0" presId="urn:microsoft.com/office/officeart/2005/8/layout/radial1"/>
    <dgm:cxn modelId="{F8053E1C-AD1D-4C86-AF29-FAA1E946B49D}" type="presOf" srcId="{4F5D1CC0-46E8-4B1E-9AEA-BAE727FE2BF6}" destId="{9B65C90D-78AF-490B-A3AD-3F90ACB961EC}" srcOrd="1" destOrd="0" presId="urn:microsoft.com/office/officeart/2005/8/layout/radial1"/>
    <dgm:cxn modelId="{678E57B1-8493-4207-BC54-EFAA6B56C40C}" srcId="{27E59045-6F51-49F4-A1C6-4FEFD2FB399D}" destId="{F60CA783-9B00-4669-87CF-CC0E32E2A5D2}" srcOrd="2" destOrd="0" parTransId="{FF43E272-C725-4FD8-A1DD-5E44FD31E35A}" sibTransId="{EB223B99-AEAE-4BE9-B292-EA3806561DEB}"/>
    <dgm:cxn modelId="{AAF9E184-8379-4B76-AE0C-2F1EF13CA434}" type="presOf" srcId="{27E59045-6F51-49F4-A1C6-4FEFD2FB399D}" destId="{1E5A86F2-555E-4A79-BCC5-3C08DF1A01D0}" srcOrd="0" destOrd="0" presId="urn:microsoft.com/office/officeart/2005/8/layout/radial1"/>
    <dgm:cxn modelId="{1A336020-5D2D-4636-A187-9F4E8D842A56}" type="presOf" srcId="{7F003F4B-A157-4BCE-B146-3BFD66BD4410}" destId="{496DACC6-2366-469F-8C89-C2DD19ABF6B0}" srcOrd="0" destOrd="0" presId="urn:microsoft.com/office/officeart/2005/8/layout/radial1"/>
    <dgm:cxn modelId="{B40E963E-A4A5-4D8E-9D7E-713E3EE8BA02}" srcId="{27E59045-6F51-49F4-A1C6-4FEFD2FB399D}" destId="{28BACD7E-D55F-4D66-8FC0-4C0879E1D806}" srcOrd="0" destOrd="0" parTransId="{7962B8DF-132F-41F8-968B-D059528AE4E5}" sibTransId="{08A63031-673B-4737-B2C6-0BE9C0F47A88}"/>
    <dgm:cxn modelId="{D6C8E029-2FD6-47E0-AE92-EF5E2E0F4EE1}" srcId="{46736533-7848-4A6C-9735-1499C176F05E}" destId="{27E59045-6F51-49F4-A1C6-4FEFD2FB399D}" srcOrd="0" destOrd="0" parTransId="{72D60378-C329-427A-9C53-9C9DA97DC8DA}" sibTransId="{C91B484E-C79A-4D35-BABA-C625962BC4FB}"/>
    <dgm:cxn modelId="{1036DDF0-C0E5-46CA-A856-C68966324B96}" type="presOf" srcId="{4F5D1CC0-46E8-4B1E-9AEA-BAE727FE2BF6}" destId="{20FC0C89-2884-4535-9630-AAB55D3462CC}" srcOrd="0" destOrd="0" presId="urn:microsoft.com/office/officeart/2005/8/layout/radial1"/>
    <dgm:cxn modelId="{C496CE41-E544-42DD-9DCF-EC70241364B0}" type="presOf" srcId="{7962B8DF-132F-41F8-968B-D059528AE4E5}" destId="{87D92C48-052B-4985-90F4-8D84EFE15EA1}" srcOrd="0" destOrd="0" presId="urn:microsoft.com/office/officeart/2005/8/layout/radial1"/>
    <dgm:cxn modelId="{C4FB0ADF-3B66-433C-9600-16333BF50931}" type="presOf" srcId="{F08E4B06-AC5D-47C8-B666-EC55332106FE}" destId="{AE59A3FC-FFA8-4D1C-A9D2-E9800DAEA54B}" srcOrd="0" destOrd="0" presId="urn:microsoft.com/office/officeart/2005/8/layout/radial1"/>
    <dgm:cxn modelId="{A88D95FD-59C6-4323-930D-C327F404635E}" type="presOf" srcId="{F08E4B06-AC5D-47C8-B666-EC55332106FE}" destId="{738B4D62-BC94-4FDE-8ADE-DD25ED09FF25}" srcOrd="1" destOrd="0" presId="urn:microsoft.com/office/officeart/2005/8/layout/radial1"/>
    <dgm:cxn modelId="{A1545D39-89C9-4DC6-AF93-1C6791547CC6}" type="presOf" srcId="{28BACD7E-D55F-4D66-8FC0-4C0879E1D806}" destId="{8C6B5C0A-F9F6-4A3D-8773-167D997E8F13}" srcOrd="0" destOrd="0" presId="urn:microsoft.com/office/officeart/2005/8/layout/radial1"/>
    <dgm:cxn modelId="{565F11FA-6C44-4EB3-A20A-85A835304A2D}" type="presOf" srcId="{7962B8DF-132F-41F8-968B-D059528AE4E5}" destId="{03E36A88-0B29-4613-B059-0DACAD700528}" srcOrd="1" destOrd="0" presId="urn:microsoft.com/office/officeart/2005/8/layout/radial1"/>
    <dgm:cxn modelId="{A297AAFD-2D8D-4D21-8367-870A87D5255D}" type="presOf" srcId="{89AAB75C-3AEE-458F-9677-118FA8300732}" destId="{912DEC0F-6194-4FAF-9153-C99F0187CBEE}" srcOrd="0" destOrd="0" presId="urn:microsoft.com/office/officeart/2005/8/layout/radial1"/>
    <dgm:cxn modelId="{45A802B5-FB29-4FFC-A42C-B9A48B855BAB}" srcId="{27E59045-6F51-49F4-A1C6-4FEFD2FB399D}" destId="{89AAB75C-3AEE-458F-9677-118FA8300732}" srcOrd="1" destOrd="0" parTransId="{4F5D1CC0-46E8-4B1E-9AEA-BAE727FE2BF6}" sibTransId="{1419D135-5F52-4447-BFB0-EDBB31504C7D}"/>
    <dgm:cxn modelId="{08004317-7D87-46C1-9250-577521845ECF}" srcId="{27E59045-6F51-49F4-A1C6-4FEFD2FB399D}" destId="{0C400C2F-B629-4C7D-B6E1-FB5F4E0183E9}" srcOrd="3" destOrd="0" parTransId="{F08E4B06-AC5D-47C8-B666-EC55332106FE}" sibTransId="{36A9087C-1FB3-49C2-AA61-FC7B0723662C}"/>
    <dgm:cxn modelId="{87D418EA-CD4F-4E5D-A5A2-0BCC6A000FFC}" type="presOf" srcId="{0C400C2F-B629-4C7D-B6E1-FB5F4E0183E9}" destId="{F4F95590-56BA-4F79-8A5E-A2049A76F9CE}" srcOrd="0" destOrd="0" presId="urn:microsoft.com/office/officeart/2005/8/layout/radial1"/>
    <dgm:cxn modelId="{4E657F54-5F26-4AA0-960F-20E79222478A}" type="presOf" srcId="{5468D6B2-9C91-4117-9843-538FF60FA00C}" destId="{68B2F803-EA78-4A91-B2A0-2EB53D34EAC7}" srcOrd="0" destOrd="0" presId="urn:microsoft.com/office/officeart/2005/8/layout/radial1"/>
    <dgm:cxn modelId="{58A6FB43-641A-4898-B4F4-84504A7662BA}" srcId="{27E59045-6F51-49F4-A1C6-4FEFD2FB399D}" destId="{7F003F4B-A157-4BCE-B146-3BFD66BD4410}" srcOrd="4" destOrd="0" parTransId="{5468D6B2-9C91-4117-9843-538FF60FA00C}" sibTransId="{74BEE086-5180-4949-95DC-C53A6386F728}"/>
    <dgm:cxn modelId="{9B69B263-6321-498E-A185-EA7A5EA87293}" type="presOf" srcId="{FF43E272-C725-4FD8-A1DD-5E44FD31E35A}" destId="{11D40E53-8150-4FFD-9DEC-7D179DDD29D4}" srcOrd="0" destOrd="0" presId="urn:microsoft.com/office/officeart/2005/8/layout/radial1"/>
    <dgm:cxn modelId="{7B86D130-0343-45E6-BC39-93D45C569452}" type="presOf" srcId="{46736533-7848-4A6C-9735-1499C176F05E}" destId="{13BD2CCE-675D-4D8E-9146-62F5C16D3F7D}" srcOrd="0" destOrd="0" presId="urn:microsoft.com/office/officeart/2005/8/layout/radial1"/>
    <dgm:cxn modelId="{05AA2AEB-773F-421D-B760-03C4E087FB52}" type="presParOf" srcId="{13BD2CCE-675D-4D8E-9146-62F5C16D3F7D}" destId="{1E5A86F2-555E-4A79-BCC5-3C08DF1A01D0}" srcOrd="0" destOrd="0" presId="urn:microsoft.com/office/officeart/2005/8/layout/radial1"/>
    <dgm:cxn modelId="{686A19AD-93E9-4B70-892F-07227DA90FC1}" type="presParOf" srcId="{13BD2CCE-675D-4D8E-9146-62F5C16D3F7D}" destId="{87D92C48-052B-4985-90F4-8D84EFE15EA1}" srcOrd="1" destOrd="0" presId="urn:microsoft.com/office/officeart/2005/8/layout/radial1"/>
    <dgm:cxn modelId="{3C30DA07-65EB-457C-94E6-A9A502FA0F3A}" type="presParOf" srcId="{87D92C48-052B-4985-90F4-8D84EFE15EA1}" destId="{03E36A88-0B29-4613-B059-0DACAD700528}" srcOrd="0" destOrd="0" presId="urn:microsoft.com/office/officeart/2005/8/layout/radial1"/>
    <dgm:cxn modelId="{A0907621-C775-480F-B851-E3D65F32CAFD}" type="presParOf" srcId="{13BD2CCE-675D-4D8E-9146-62F5C16D3F7D}" destId="{8C6B5C0A-F9F6-4A3D-8773-167D997E8F13}" srcOrd="2" destOrd="0" presId="urn:microsoft.com/office/officeart/2005/8/layout/radial1"/>
    <dgm:cxn modelId="{A14FB75B-3DB5-4AE1-AC11-4D75CFA81667}" type="presParOf" srcId="{13BD2CCE-675D-4D8E-9146-62F5C16D3F7D}" destId="{20FC0C89-2884-4535-9630-AAB55D3462CC}" srcOrd="3" destOrd="0" presId="urn:microsoft.com/office/officeart/2005/8/layout/radial1"/>
    <dgm:cxn modelId="{7EEC258D-F445-481A-955D-47FDCAF6E05F}" type="presParOf" srcId="{20FC0C89-2884-4535-9630-AAB55D3462CC}" destId="{9B65C90D-78AF-490B-A3AD-3F90ACB961EC}" srcOrd="0" destOrd="0" presId="urn:microsoft.com/office/officeart/2005/8/layout/radial1"/>
    <dgm:cxn modelId="{725DEEEC-7FCB-4696-9B37-0A90406A5B88}" type="presParOf" srcId="{13BD2CCE-675D-4D8E-9146-62F5C16D3F7D}" destId="{912DEC0F-6194-4FAF-9153-C99F0187CBEE}" srcOrd="4" destOrd="0" presId="urn:microsoft.com/office/officeart/2005/8/layout/radial1"/>
    <dgm:cxn modelId="{9356A1DA-497C-4CD5-93EB-80E98BCDF7FF}" type="presParOf" srcId="{13BD2CCE-675D-4D8E-9146-62F5C16D3F7D}" destId="{11D40E53-8150-4FFD-9DEC-7D179DDD29D4}" srcOrd="5" destOrd="0" presId="urn:microsoft.com/office/officeart/2005/8/layout/radial1"/>
    <dgm:cxn modelId="{BAD6C655-9C86-4381-B144-FFE44319A796}" type="presParOf" srcId="{11D40E53-8150-4FFD-9DEC-7D179DDD29D4}" destId="{3A71347E-088B-409C-B455-567C07930420}" srcOrd="0" destOrd="0" presId="urn:microsoft.com/office/officeart/2005/8/layout/radial1"/>
    <dgm:cxn modelId="{5EC5793D-C8F2-4F7C-9F0C-B94BA32D2EF8}" type="presParOf" srcId="{13BD2CCE-675D-4D8E-9146-62F5C16D3F7D}" destId="{7CD3C6BD-DC26-46F1-9BAC-154889F3E19F}" srcOrd="6" destOrd="0" presId="urn:microsoft.com/office/officeart/2005/8/layout/radial1"/>
    <dgm:cxn modelId="{ACEACAE1-D617-423B-853E-46078719E00D}" type="presParOf" srcId="{13BD2CCE-675D-4D8E-9146-62F5C16D3F7D}" destId="{AE59A3FC-FFA8-4D1C-A9D2-E9800DAEA54B}" srcOrd="7" destOrd="0" presId="urn:microsoft.com/office/officeart/2005/8/layout/radial1"/>
    <dgm:cxn modelId="{1273DDFF-676E-411C-A229-F5B04401DF19}" type="presParOf" srcId="{AE59A3FC-FFA8-4D1C-A9D2-E9800DAEA54B}" destId="{738B4D62-BC94-4FDE-8ADE-DD25ED09FF25}" srcOrd="0" destOrd="0" presId="urn:microsoft.com/office/officeart/2005/8/layout/radial1"/>
    <dgm:cxn modelId="{21E42A4A-731E-4E32-B345-766151FCA3FA}" type="presParOf" srcId="{13BD2CCE-675D-4D8E-9146-62F5C16D3F7D}" destId="{F4F95590-56BA-4F79-8A5E-A2049A76F9CE}" srcOrd="8" destOrd="0" presId="urn:microsoft.com/office/officeart/2005/8/layout/radial1"/>
    <dgm:cxn modelId="{0E1244D8-197A-4E7A-AA0E-1344E6CFF037}" type="presParOf" srcId="{13BD2CCE-675D-4D8E-9146-62F5C16D3F7D}" destId="{68B2F803-EA78-4A91-B2A0-2EB53D34EAC7}" srcOrd="9" destOrd="0" presId="urn:microsoft.com/office/officeart/2005/8/layout/radial1"/>
    <dgm:cxn modelId="{0BEF2DCC-FB38-4DA4-8E13-19FB8F5E2596}" type="presParOf" srcId="{68B2F803-EA78-4A91-B2A0-2EB53D34EAC7}" destId="{2477C30C-166E-46BD-9DCD-76EDB52C92D7}" srcOrd="0" destOrd="0" presId="urn:microsoft.com/office/officeart/2005/8/layout/radial1"/>
    <dgm:cxn modelId="{D5A434C0-68B9-4BF4-A06B-E165342CFFE3}" type="presParOf" srcId="{13BD2CCE-675D-4D8E-9146-62F5C16D3F7D}" destId="{496DACC6-2366-469F-8C89-C2DD19ABF6B0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6A5893-E952-4B49-8FF8-3AF9DE615847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B96BA79-A66B-4069-87A5-D86ABF040B59}">
      <dgm:prSet phldrT="[Text]"/>
      <dgm:spPr/>
      <dgm:t>
        <a:bodyPr/>
        <a:lstStyle/>
        <a:p>
          <a:r>
            <a:rPr lang="en-GB" b="1"/>
            <a:t>Interpersonal skills</a:t>
          </a:r>
          <a:endParaRPr lang="en-GB"/>
        </a:p>
      </dgm:t>
    </dgm:pt>
    <dgm:pt modelId="{64D6B8A3-4239-4DE0-9C48-597FCBAD8062}" type="parTrans" cxnId="{DD5BD918-CF03-4F73-8DD3-AE0E8A19A0FA}">
      <dgm:prSet/>
      <dgm:spPr/>
      <dgm:t>
        <a:bodyPr/>
        <a:lstStyle/>
        <a:p>
          <a:endParaRPr lang="en-GB"/>
        </a:p>
      </dgm:t>
    </dgm:pt>
    <dgm:pt modelId="{3C38B2DE-5074-431F-AB2E-E1A09669A2D8}" type="sibTrans" cxnId="{DD5BD918-CF03-4F73-8DD3-AE0E8A19A0FA}">
      <dgm:prSet/>
      <dgm:spPr/>
      <dgm:t>
        <a:bodyPr/>
        <a:lstStyle/>
        <a:p>
          <a:endParaRPr lang="en-GB"/>
        </a:p>
      </dgm:t>
    </dgm:pt>
    <dgm:pt modelId="{1BA3CC47-6457-4B87-80DE-2BDDC232DDA3}">
      <dgm:prSet phldrT="[Text]"/>
      <dgm:spPr/>
      <dgm:t>
        <a:bodyPr/>
        <a:lstStyle/>
        <a:p>
          <a:r>
            <a:rPr lang="en-GB" b="0"/>
            <a:t>Giving and receiving effective feedback on your performance in relation to peers and your future progression goals</a:t>
          </a:r>
          <a:endParaRPr lang="en-GB"/>
        </a:p>
      </dgm:t>
    </dgm:pt>
    <dgm:pt modelId="{A72CD050-2E63-4EBE-BD15-6C696152471B}" type="parTrans" cxnId="{1FF683E4-5192-4DB7-9097-6846531CBBFF}">
      <dgm:prSet/>
      <dgm:spPr/>
      <dgm:t>
        <a:bodyPr/>
        <a:lstStyle/>
        <a:p>
          <a:endParaRPr lang="en-GB"/>
        </a:p>
      </dgm:t>
    </dgm:pt>
    <dgm:pt modelId="{3EA1D976-F4E3-4AF5-ADDD-98D8F020943A}" type="sibTrans" cxnId="{1FF683E4-5192-4DB7-9097-6846531CBBFF}">
      <dgm:prSet/>
      <dgm:spPr/>
      <dgm:t>
        <a:bodyPr/>
        <a:lstStyle/>
        <a:p>
          <a:endParaRPr lang="en-GB"/>
        </a:p>
      </dgm:t>
    </dgm:pt>
    <dgm:pt modelId="{B5F1D091-DC82-4532-8183-63CC0D2A9752}">
      <dgm:prSet phldrT="[Text]"/>
      <dgm:spPr/>
      <dgm:t>
        <a:bodyPr/>
        <a:lstStyle/>
        <a:p>
          <a:r>
            <a:rPr lang="en-GB" b="0"/>
            <a:t>Behaviour for safe and effective working in science</a:t>
          </a:r>
          <a:endParaRPr lang="en-GB"/>
        </a:p>
      </dgm:t>
    </dgm:pt>
    <dgm:pt modelId="{D872ACD4-699E-4D1A-ABFB-67AB130D9BE2}" type="parTrans" cxnId="{7D55EA71-1A87-481F-9357-2FDC41CFB0E8}">
      <dgm:prSet/>
      <dgm:spPr/>
      <dgm:t>
        <a:bodyPr/>
        <a:lstStyle/>
        <a:p>
          <a:endParaRPr lang="en-GB"/>
        </a:p>
      </dgm:t>
    </dgm:pt>
    <dgm:pt modelId="{476FA289-1CD4-4CFA-A8C2-58023DAF7796}" type="sibTrans" cxnId="{7D55EA71-1A87-481F-9357-2FDC41CFB0E8}">
      <dgm:prSet/>
      <dgm:spPr/>
      <dgm:t>
        <a:bodyPr/>
        <a:lstStyle/>
        <a:p>
          <a:endParaRPr lang="en-GB"/>
        </a:p>
      </dgm:t>
    </dgm:pt>
    <dgm:pt modelId="{0220332C-9202-470A-8069-11098FB9DF6E}">
      <dgm:prSet phldrT="[Text]"/>
      <dgm:spPr/>
      <dgm:t>
        <a:bodyPr/>
        <a:lstStyle/>
        <a:p>
          <a:r>
            <a:rPr lang="en-GB" b="0"/>
            <a:t>Communicating and cooperating with others in the workplace</a:t>
          </a:r>
          <a:endParaRPr lang="en-GB"/>
        </a:p>
      </dgm:t>
    </dgm:pt>
    <dgm:pt modelId="{7791AA3E-7190-43C6-9BF5-FA8925C1B41D}" type="parTrans" cxnId="{7C8AC358-7DB8-46CE-9099-030F7D6B1D58}">
      <dgm:prSet/>
      <dgm:spPr/>
      <dgm:t>
        <a:bodyPr/>
        <a:lstStyle/>
        <a:p>
          <a:endParaRPr lang="en-GB"/>
        </a:p>
      </dgm:t>
    </dgm:pt>
    <dgm:pt modelId="{8604C2FA-F69C-4359-B7A1-2DE4DA99423A}" type="sibTrans" cxnId="{7C8AC358-7DB8-46CE-9099-030F7D6B1D58}">
      <dgm:prSet/>
      <dgm:spPr/>
      <dgm:t>
        <a:bodyPr/>
        <a:lstStyle/>
        <a:p>
          <a:endParaRPr lang="en-GB"/>
        </a:p>
      </dgm:t>
    </dgm:pt>
    <dgm:pt modelId="{BECF285F-E2B7-4CF2-B4F6-03A4597DB144}" type="pres">
      <dgm:prSet presAssocID="{AA6A5893-E952-4B49-8FF8-3AF9DE61584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E79C197-90AE-48C4-BFF4-42CD61A7F0ED}" type="pres">
      <dgm:prSet presAssocID="{9B96BA79-A66B-4069-87A5-D86ABF040B59}" presName="centerShape" presStyleLbl="node0" presStyleIdx="0" presStyleCnt="1"/>
      <dgm:spPr/>
      <dgm:t>
        <a:bodyPr/>
        <a:lstStyle/>
        <a:p>
          <a:endParaRPr lang="en-GB"/>
        </a:p>
      </dgm:t>
    </dgm:pt>
    <dgm:pt modelId="{D7AE92F0-19B6-4521-A2A2-4E58CA9CCEAD}" type="pres">
      <dgm:prSet presAssocID="{A72CD050-2E63-4EBE-BD15-6C696152471B}" presName="Name9" presStyleLbl="parChTrans1D2" presStyleIdx="0" presStyleCnt="3"/>
      <dgm:spPr/>
      <dgm:t>
        <a:bodyPr/>
        <a:lstStyle/>
        <a:p>
          <a:endParaRPr lang="en-GB"/>
        </a:p>
      </dgm:t>
    </dgm:pt>
    <dgm:pt modelId="{82719001-ACF3-41AC-95F9-6F4B16968BE4}" type="pres">
      <dgm:prSet presAssocID="{A72CD050-2E63-4EBE-BD15-6C696152471B}" presName="connTx" presStyleLbl="parChTrans1D2" presStyleIdx="0" presStyleCnt="3"/>
      <dgm:spPr/>
      <dgm:t>
        <a:bodyPr/>
        <a:lstStyle/>
        <a:p>
          <a:endParaRPr lang="en-GB"/>
        </a:p>
      </dgm:t>
    </dgm:pt>
    <dgm:pt modelId="{634B7CAD-62E9-46F3-A251-2AC74CB1B30D}" type="pres">
      <dgm:prSet presAssocID="{1BA3CC47-6457-4B87-80DE-2BDDC232DDA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D67648-8091-491C-B038-A7B4186797B4}" type="pres">
      <dgm:prSet presAssocID="{D872ACD4-699E-4D1A-ABFB-67AB130D9BE2}" presName="Name9" presStyleLbl="parChTrans1D2" presStyleIdx="1" presStyleCnt="3"/>
      <dgm:spPr/>
      <dgm:t>
        <a:bodyPr/>
        <a:lstStyle/>
        <a:p>
          <a:endParaRPr lang="en-GB"/>
        </a:p>
      </dgm:t>
    </dgm:pt>
    <dgm:pt modelId="{2F71D3EA-3636-459E-8EF4-FC3279C01A49}" type="pres">
      <dgm:prSet presAssocID="{D872ACD4-699E-4D1A-ABFB-67AB130D9BE2}" presName="connTx" presStyleLbl="parChTrans1D2" presStyleIdx="1" presStyleCnt="3"/>
      <dgm:spPr/>
      <dgm:t>
        <a:bodyPr/>
        <a:lstStyle/>
        <a:p>
          <a:endParaRPr lang="en-GB"/>
        </a:p>
      </dgm:t>
    </dgm:pt>
    <dgm:pt modelId="{190DB865-8D0C-4B65-BD4E-74AEB1F1B67E}" type="pres">
      <dgm:prSet presAssocID="{B5F1D091-DC82-4532-8183-63CC0D2A975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F6672F-B856-4E15-8160-3F3BAD3C3FDB}" type="pres">
      <dgm:prSet presAssocID="{7791AA3E-7190-43C6-9BF5-FA8925C1B41D}" presName="Name9" presStyleLbl="parChTrans1D2" presStyleIdx="2" presStyleCnt="3"/>
      <dgm:spPr/>
      <dgm:t>
        <a:bodyPr/>
        <a:lstStyle/>
        <a:p>
          <a:endParaRPr lang="en-GB"/>
        </a:p>
      </dgm:t>
    </dgm:pt>
    <dgm:pt modelId="{9E7BD818-23A4-4A0A-9AC9-EBCCF0AF13BF}" type="pres">
      <dgm:prSet presAssocID="{7791AA3E-7190-43C6-9BF5-FA8925C1B41D}" presName="connTx" presStyleLbl="parChTrans1D2" presStyleIdx="2" presStyleCnt="3"/>
      <dgm:spPr/>
      <dgm:t>
        <a:bodyPr/>
        <a:lstStyle/>
        <a:p>
          <a:endParaRPr lang="en-GB"/>
        </a:p>
      </dgm:t>
    </dgm:pt>
    <dgm:pt modelId="{A7CBF737-2653-4589-BB14-605710B997C4}" type="pres">
      <dgm:prSet presAssocID="{0220332C-9202-470A-8069-11098FB9DF6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629CB9-D881-45B4-95E8-0A2CB8434FEB}" type="presOf" srcId="{7791AA3E-7190-43C6-9BF5-FA8925C1B41D}" destId="{9E7BD818-23A4-4A0A-9AC9-EBCCF0AF13BF}" srcOrd="1" destOrd="0" presId="urn:microsoft.com/office/officeart/2005/8/layout/radial1"/>
    <dgm:cxn modelId="{677BFEF1-E5E6-4A88-BEB9-5797BAC15ADE}" type="presOf" srcId="{D872ACD4-699E-4D1A-ABFB-67AB130D9BE2}" destId="{A4D67648-8091-491C-B038-A7B4186797B4}" srcOrd="0" destOrd="0" presId="urn:microsoft.com/office/officeart/2005/8/layout/radial1"/>
    <dgm:cxn modelId="{00D466DC-D9D8-4B8A-ADAF-32A1D2C15EF1}" type="presOf" srcId="{0220332C-9202-470A-8069-11098FB9DF6E}" destId="{A7CBF737-2653-4589-BB14-605710B997C4}" srcOrd="0" destOrd="0" presId="urn:microsoft.com/office/officeart/2005/8/layout/radial1"/>
    <dgm:cxn modelId="{2DB0BE7F-8D03-4128-90BD-9E3A94A0133F}" type="presOf" srcId="{9B96BA79-A66B-4069-87A5-D86ABF040B59}" destId="{8E79C197-90AE-48C4-BFF4-42CD61A7F0ED}" srcOrd="0" destOrd="0" presId="urn:microsoft.com/office/officeart/2005/8/layout/radial1"/>
    <dgm:cxn modelId="{C8B16E55-7CA4-4459-8E52-E12919EC51CD}" type="presOf" srcId="{A72CD050-2E63-4EBE-BD15-6C696152471B}" destId="{D7AE92F0-19B6-4521-A2A2-4E58CA9CCEAD}" srcOrd="0" destOrd="0" presId="urn:microsoft.com/office/officeart/2005/8/layout/radial1"/>
    <dgm:cxn modelId="{21513590-00EA-4BC3-9821-42A0034F1F1A}" type="presOf" srcId="{1BA3CC47-6457-4B87-80DE-2BDDC232DDA3}" destId="{634B7CAD-62E9-46F3-A251-2AC74CB1B30D}" srcOrd="0" destOrd="0" presId="urn:microsoft.com/office/officeart/2005/8/layout/radial1"/>
    <dgm:cxn modelId="{1FF683E4-5192-4DB7-9097-6846531CBBFF}" srcId="{9B96BA79-A66B-4069-87A5-D86ABF040B59}" destId="{1BA3CC47-6457-4B87-80DE-2BDDC232DDA3}" srcOrd="0" destOrd="0" parTransId="{A72CD050-2E63-4EBE-BD15-6C696152471B}" sibTransId="{3EA1D976-F4E3-4AF5-ADDD-98D8F020943A}"/>
    <dgm:cxn modelId="{25FE19CE-DB96-4126-BC9B-55AA46B2E173}" type="presOf" srcId="{A72CD050-2E63-4EBE-BD15-6C696152471B}" destId="{82719001-ACF3-41AC-95F9-6F4B16968BE4}" srcOrd="1" destOrd="0" presId="urn:microsoft.com/office/officeart/2005/8/layout/radial1"/>
    <dgm:cxn modelId="{7D55EA71-1A87-481F-9357-2FDC41CFB0E8}" srcId="{9B96BA79-A66B-4069-87A5-D86ABF040B59}" destId="{B5F1D091-DC82-4532-8183-63CC0D2A9752}" srcOrd="1" destOrd="0" parTransId="{D872ACD4-699E-4D1A-ABFB-67AB130D9BE2}" sibTransId="{476FA289-1CD4-4CFA-A8C2-58023DAF7796}"/>
    <dgm:cxn modelId="{C373D3A9-6E6F-4845-B3E2-824DCC42FFA5}" type="presOf" srcId="{B5F1D091-DC82-4532-8183-63CC0D2A9752}" destId="{190DB865-8D0C-4B65-BD4E-74AEB1F1B67E}" srcOrd="0" destOrd="0" presId="urn:microsoft.com/office/officeart/2005/8/layout/radial1"/>
    <dgm:cxn modelId="{1D88E4AD-37D5-4BB5-9E9C-DD910B5D5368}" type="presOf" srcId="{7791AA3E-7190-43C6-9BF5-FA8925C1B41D}" destId="{2CF6672F-B856-4E15-8160-3F3BAD3C3FDB}" srcOrd="0" destOrd="0" presId="urn:microsoft.com/office/officeart/2005/8/layout/radial1"/>
    <dgm:cxn modelId="{DF728BAE-D62B-4B89-8D2A-CE501FF0CBDE}" type="presOf" srcId="{D872ACD4-699E-4D1A-ABFB-67AB130D9BE2}" destId="{2F71D3EA-3636-459E-8EF4-FC3279C01A49}" srcOrd="1" destOrd="0" presId="urn:microsoft.com/office/officeart/2005/8/layout/radial1"/>
    <dgm:cxn modelId="{7C8AC358-7DB8-46CE-9099-030F7D6B1D58}" srcId="{9B96BA79-A66B-4069-87A5-D86ABF040B59}" destId="{0220332C-9202-470A-8069-11098FB9DF6E}" srcOrd="2" destOrd="0" parTransId="{7791AA3E-7190-43C6-9BF5-FA8925C1B41D}" sibTransId="{8604C2FA-F69C-4359-B7A1-2DE4DA99423A}"/>
    <dgm:cxn modelId="{DD5BD918-CF03-4F73-8DD3-AE0E8A19A0FA}" srcId="{AA6A5893-E952-4B49-8FF8-3AF9DE615847}" destId="{9B96BA79-A66B-4069-87A5-D86ABF040B59}" srcOrd="0" destOrd="0" parTransId="{64D6B8A3-4239-4DE0-9C48-597FCBAD8062}" sibTransId="{3C38B2DE-5074-431F-AB2E-E1A09669A2D8}"/>
    <dgm:cxn modelId="{1D9EC1C5-F2CD-4784-B36A-4BAFAA9E6FAC}" type="presOf" srcId="{AA6A5893-E952-4B49-8FF8-3AF9DE615847}" destId="{BECF285F-E2B7-4CF2-B4F6-03A4597DB144}" srcOrd="0" destOrd="0" presId="urn:microsoft.com/office/officeart/2005/8/layout/radial1"/>
    <dgm:cxn modelId="{83C274F6-8DF7-4AD7-B7F2-D591F1F12BCC}" type="presParOf" srcId="{BECF285F-E2B7-4CF2-B4F6-03A4597DB144}" destId="{8E79C197-90AE-48C4-BFF4-42CD61A7F0ED}" srcOrd="0" destOrd="0" presId="urn:microsoft.com/office/officeart/2005/8/layout/radial1"/>
    <dgm:cxn modelId="{F5D09801-484D-4557-8C8B-C5F4B68A3597}" type="presParOf" srcId="{BECF285F-E2B7-4CF2-B4F6-03A4597DB144}" destId="{D7AE92F0-19B6-4521-A2A2-4E58CA9CCEAD}" srcOrd="1" destOrd="0" presId="urn:microsoft.com/office/officeart/2005/8/layout/radial1"/>
    <dgm:cxn modelId="{81F7F63F-6B61-4141-8F1B-2AC2DA9C50BD}" type="presParOf" srcId="{D7AE92F0-19B6-4521-A2A2-4E58CA9CCEAD}" destId="{82719001-ACF3-41AC-95F9-6F4B16968BE4}" srcOrd="0" destOrd="0" presId="urn:microsoft.com/office/officeart/2005/8/layout/radial1"/>
    <dgm:cxn modelId="{19DB94AA-706C-4286-95F0-39EC06A10352}" type="presParOf" srcId="{BECF285F-E2B7-4CF2-B4F6-03A4597DB144}" destId="{634B7CAD-62E9-46F3-A251-2AC74CB1B30D}" srcOrd="2" destOrd="0" presId="urn:microsoft.com/office/officeart/2005/8/layout/radial1"/>
    <dgm:cxn modelId="{288BD7E3-DA7D-402A-A90C-1971565CD133}" type="presParOf" srcId="{BECF285F-E2B7-4CF2-B4F6-03A4597DB144}" destId="{A4D67648-8091-491C-B038-A7B4186797B4}" srcOrd="3" destOrd="0" presId="urn:microsoft.com/office/officeart/2005/8/layout/radial1"/>
    <dgm:cxn modelId="{EEA984F8-2CC9-46CE-BE3E-62D1ACAEAD79}" type="presParOf" srcId="{A4D67648-8091-491C-B038-A7B4186797B4}" destId="{2F71D3EA-3636-459E-8EF4-FC3279C01A49}" srcOrd="0" destOrd="0" presId="urn:microsoft.com/office/officeart/2005/8/layout/radial1"/>
    <dgm:cxn modelId="{33CA5129-5CD1-4DE3-98A5-C962B66A75F5}" type="presParOf" srcId="{BECF285F-E2B7-4CF2-B4F6-03A4597DB144}" destId="{190DB865-8D0C-4B65-BD4E-74AEB1F1B67E}" srcOrd="4" destOrd="0" presId="urn:microsoft.com/office/officeart/2005/8/layout/radial1"/>
    <dgm:cxn modelId="{E663ECDA-24E7-4AB8-83C0-EC4CA4169A6E}" type="presParOf" srcId="{BECF285F-E2B7-4CF2-B4F6-03A4597DB144}" destId="{2CF6672F-B856-4E15-8160-3F3BAD3C3FDB}" srcOrd="5" destOrd="0" presId="urn:microsoft.com/office/officeart/2005/8/layout/radial1"/>
    <dgm:cxn modelId="{B1F84ACD-5639-4914-B775-7F32AFF72F88}" type="presParOf" srcId="{2CF6672F-B856-4E15-8160-3F3BAD3C3FDB}" destId="{9E7BD818-23A4-4A0A-9AC9-EBCCF0AF13BF}" srcOrd="0" destOrd="0" presId="urn:microsoft.com/office/officeart/2005/8/layout/radial1"/>
    <dgm:cxn modelId="{A631D313-7F62-4088-B236-6F9B02BECD83}" type="presParOf" srcId="{BECF285F-E2B7-4CF2-B4F6-03A4597DB144}" destId="{A7CBF737-2653-4589-BB14-605710B997C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9DED95-5686-4BCA-A058-794DADFEE0A6}" type="doc">
      <dgm:prSet loTypeId="urn:microsoft.com/office/officeart/2005/8/layout/radial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EC34030A-6817-437A-AEB7-564997FF32CB}">
      <dgm:prSet phldrT="[Text]"/>
      <dgm:spPr/>
      <dgm:t>
        <a:bodyPr/>
        <a:lstStyle/>
        <a:p>
          <a:r>
            <a:rPr lang="en-GB"/>
            <a:t>Professional practice</a:t>
          </a:r>
        </a:p>
      </dgm:t>
    </dgm:pt>
    <dgm:pt modelId="{7616614F-596D-49E8-8C19-CDABCCA33753}" type="parTrans" cxnId="{EF0622B5-3618-4824-A090-42898DC33817}">
      <dgm:prSet/>
      <dgm:spPr/>
      <dgm:t>
        <a:bodyPr/>
        <a:lstStyle/>
        <a:p>
          <a:endParaRPr lang="en-GB"/>
        </a:p>
      </dgm:t>
    </dgm:pt>
    <dgm:pt modelId="{D3A36642-37F9-4230-B026-3282A373ACCC}" type="sibTrans" cxnId="{EF0622B5-3618-4824-A090-42898DC33817}">
      <dgm:prSet/>
      <dgm:spPr/>
      <dgm:t>
        <a:bodyPr/>
        <a:lstStyle/>
        <a:p>
          <a:endParaRPr lang="en-GB"/>
        </a:p>
      </dgm:t>
    </dgm:pt>
    <dgm:pt modelId="{895E3751-1090-4452-81DD-B0D0CA93FEF4}">
      <dgm:prSet phldrT="[Text]"/>
      <dgm:spPr>
        <a:solidFill>
          <a:srgbClr val="7030A0"/>
        </a:solidFill>
      </dgm:spPr>
      <dgm:t>
        <a:bodyPr/>
        <a:lstStyle/>
        <a:p>
          <a:r>
            <a:rPr lang="en-GB" b="0"/>
            <a:t>Recognising problems and applying appropriate scientific methods to identify causes and achieve solutions</a:t>
          </a:r>
          <a:endParaRPr lang="en-GB"/>
        </a:p>
      </dgm:t>
    </dgm:pt>
    <dgm:pt modelId="{BADEDFF4-286F-440C-A0C0-2DE46A16BECE}" type="parTrans" cxnId="{0141280F-5320-4EEF-A36A-2F560C80942E}">
      <dgm:prSet/>
      <dgm:spPr/>
      <dgm:t>
        <a:bodyPr/>
        <a:lstStyle/>
        <a:p>
          <a:endParaRPr lang="en-GB"/>
        </a:p>
      </dgm:t>
    </dgm:pt>
    <dgm:pt modelId="{98A76274-C513-46B3-9C06-A556402F9384}" type="sibTrans" cxnId="{0141280F-5320-4EEF-A36A-2F560C80942E}">
      <dgm:prSet/>
      <dgm:spPr/>
      <dgm:t>
        <a:bodyPr/>
        <a:lstStyle/>
        <a:p>
          <a:endParaRPr lang="en-GB"/>
        </a:p>
      </dgm:t>
    </dgm:pt>
    <dgm:pt modelId="{3E6E0319-D962-4642-A58E-A1B0AB824A7C}">
      <dgm:prSet phldrT="[Text]"/>
      <dgm:spPr/>
      <dgm:t>
        <a:bodyPr/>
        <a:lstStyle/>
        <a:p>
          <a:r>
            <a:rPr lang="en-GB" b="0"/>
            <a:t>Identifying, organising and using resources effectively to complete tasks</a:t>
          </a:r>
          <a:endParaRPr lang="en-GB"/>
        </a:p>
      </dgm:t>
    </dgm:pt>
    <dgm:pt modelId="{3E93C99B-D37E-48A6-AF6D-1E053C561D31}" type="parTrans" cxnId="{4DCA4E81-18B2-4E58-B477-163B050582AB}">
      <dgm:prSet/>
      <dgm:spPr/>
      <dgm:t>
        <a:bodyPr/>
        <a:lstStyle/>
        <a:p>
          <a:endParaRPr lang="en-GB"/>
        </a:p>
      </dgm:t>
    </dgm:pt>
    <dgm:pt modelId="{A8493C0A-700E-46FF-A312-BA2FF6AFCBEC}" type="sibTrans" cxnId="{4DCA4E81-18B2-4E58-B477-163B050582AB}">
      <dgm:prSet/>
      <dgm:spPr/>
      <dgm:t>
        <a:bodyPr/>
        <a:lstStyle/>
        <a:p>
          <a:endParaRPr lang="en-GB"/>
        </a:p>
      </dgm:t>
    </dgm:pt>
    <dgm:pt modelId="{F5EEBF0C-D47F-4296-AB26-97B12F9E21DE}">
      <dgm:prSet phldrT="[Text]"/>
      <dgm:spPr/>
      <dgm:t>
        <a:bodyPr/>
        <a:lstStyle/>
        <a:p>
          <a:r>
            <a:rPr lang="en-GB"/>
            <a:t>Maintaining and enhancing your competence.</a:t>
          </a:r>
        </a:p>
      </dgm:t>
    </dgm:pt>
    <dgm:pt modelId="{F339FD6D-3FDB-4BD5-8751-F809CBF2637C}" type="parTrans" cxnId="{B170A760-AF8C-4B0E-A58C-065FE2E96C1A}">
      <dgm:prSet/>
      <dgm:spPr/>
      <dgm:t>
        <a:bodyPr/>
        <a:lstStyle/>
        <a:p>
          <a:endParaRPr lang="en-GB"/>
        </a:p>
      </dgm:t>
    </dgm:pt>
    <dgm:pt modelId="{F531884E-8298-4236-8684-40228611F090}" type="sibTrans" cxnId="{B170A760-AF8C-4B0E-A58C-065FE2E96C1A}">
      <dgm:prSet/>
      <dgm:spPr/>
      <dgm:t>
        <a:bodyPr/>
        <a:lstStyle/>
        <a:p>
          <a:endParaRPr lang="en-GB"/>
        </a:p>
      </dgm:t>
    </dgm:pt>
    <dgm:pt modelId="{D2035115-167B-4A1D-8D39-B651F3AA73DB}">
      <dgm:prSet phldrT="[Text]"/>
      <dgm:spPr/>
      <dgm:t>
        <a:bodyPr/>
        <a:lstStyle/>
        <a:p>
          <a:endParaRPr lang="en-GB"/>
        </a:p>
      </dgm:t>
    </dgm:pt>
    <dgm:pt modelId="{B162E345-8711-4F00-B66A-00038166A8D2}" type="parTrans" cxnId="{D48585FB-FDB9-4505-B54E-BE33ACFDCDD9}">
      <dgm:prSet/>
      <dgm:spPr/>
      <dgm:t>
        <a:bodyPr/>
        <a:lstStyle/>
        <a:p>
          <a:endParaRPr lang="en-GB"/>
        </a:p>
      </dgm:t>
    </dgm:pt>
    <dgm:pt modelId="{F4E6CD08-8AFF-4D61-BC56-147D3B9FB0DA}" type="sibTrans" cxnId="{D48585FB-FDB9-4505-B54E-BE33ACFDCDD9}">
      <dgm:prSet/>
      <dgm:spPr/>
      <dgm:t>
        <a:bodyPr/>
        <a:lstStyle/>
        <a:p>
          <a:endParaRPr lang="en-GB"/>
        </a:p>
      </dgm:t>
    </dgm:pt>
    <dgm:pt modelId="{5F5BED3A-1FCA-4786-9C75-636CAD3112F9}" type="pres">
      <dgm:prSet presAssocID="{569DED95-5686-4BCA-A058-794DADFEE0A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97B181F-5BB4-465B-8FE0-D617FDC0902F}" type="pres">
      <dgm:prSet presAssocID="{EC34030A-6817-437A-AEB7-564997FF32CB}" presName="centerShape" presStyleLbl="node0" presStyleIdx="0" presStyleCnt="1"/>
      <dgm:spPr/>
      <dgm:t>
        <a:bodyPr/>
        <a:lstStyle/>
        <a:p>
          <a:endParaRPr lang="en-GB"/>
        </a:p>
      </dgm:t>
    </dgm:pt>
    <dgm:pt modelId="{66130356-C218-4435-B223-83580B41CDD6}" type="pres">
      <dgm:prSet presAssocID="{BADEDFF4-286F-440C-A0C0-2DE46A16BECE}" presName="Name9" presStyleLbl="parChTrans1D2" presStyleIdx="0" presStyleCnt="3"/>
      <dgm:spPr/>
      <dgm:t>
        <a:bodyPr/>
        <a:lstStyle/>
        <a:p>
          <a:endParaRPr lang="en-GB"/>
        </a:p>
      </dgm:t>
    </dgm:pt>
    <dgm:pt modelId="{94692AB8-A5F9-40D7-B791-7B9B61A27266}" type="pres">
      <dgm:prSet presAssocID="{BADEDFF4-286F-440C-A0C0-2DE46A16BECE}" presName="connTx" presStyleLbl="parChTrans1D2" presStyleIdx="0" presStyleCnt="3"/>
      <dgm:spPr/>
      <dgm:t>
        <a:bodyPr/>
        <a:lstStyle/>
        <a:p>
          <a:endParaRPr lang="en-GB"/>
        </a:p>
      </dgm:t>
    </dgm:pt>
    <dgm:pt modelId="{CF7587C8-F7CD-48AC-A084-E8D63A9BFAE8}" type="pres">
      <dgm:prSet presAssocID="{895E3751-1090-4452-81DD-B0D0CA93FE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691462-4F1E-46E8-BD1B-E8C314736619}" type="pres">
      <dgm:prSet presAssocID="{3E93C99B-D37E-48A6-AF6D-1E053C561D31}" presName="Name9" presStyleLbl="parChTrans1D2" presStyleIdx="1" presStyleCnt="3"/>
      <dgm:spPr/>
      <dgm:t>
        <a:bodyPr/>
        <a:lstStyle/>
        <a:p>
          <a:endParaRPr lang="en-GB"/>
        </a:p>
      </dgm:t>
    </dgm:pt>
    <dgm:pt modelId="{12016225-0386-488A-95E7-134074614886}" type="pres">
      <dgm:prSet presAssocID="{3E93C99B-D37E-48A6-AF6D-1E053C561D31}" presName="connTx" presStyleLbl="parChTrans1D2" presStyleIdx="1" presStyleCnt="3"/>
      <dgm:spPr/>
      <dgm:t>
        <a:bodyPr/>
        <a:lstStyle/>
        <a:p>
          <a:endParaRPr lang="en-GB"/>
        </a:p>
      </dgm:t>
    </dgm:pt>
    <dgm:pt modelId="{318507C1-1F19-4AFB-8BEF-86477AC142D6}" type="pres">
      <dgm:prSet presAssocID="{3E6E0319-D962-4642-A58E-A1B0AB824A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B0F8ED-A129-4734-AF3B-842A9E15C5ED}" type="pres">
      <dgm:prSet presAssocID="{F339FD6D-3FDB-4BD5-8751-F809CBF2637C}" presName="Name9" presStyleLbl="parChTrans1D2" presStyleIdx="2" presStyleCnt="3"/>
      <dgm:spPr/>
      <dgm:t>
        <a:bodyPr/>
        <a:lstStyle/>
        <a:p>
          <a:endParaRPr lang="en-GB"/>
        </a:p>
      </dgm:t>
    </dgm:pt>
    <dgm:pt modelId="{36C480C5-12B6-4EAB-BA38-D5B8BAA488EF}" type="pres">
      <dgm:prSet presAssocID="{F339FD6D-3FDB-4BD5-8751-F809CBF2637C}" presName="connTx" presStyleLbl="parChTrans1D2" presStyleIdx="2" presStyleCnt="3"/>
      <dgm:spPr/>
      <dgm:t>
        <a:bodyPr/>
        <a:lstStyle/>
        <a:p>
          <a:endParaRPr lang="en-GB"/>
        </a:p>
      </dgm:t>
    </dgm:pt>
    <dgm:pt modelId="{980806B8-9FC7-47A0-A6DC-263E2C35190A}" type="pres">
      <dgm:prSet presAssocID="{F5EEBF0C-D47F-4296-AB26-97B12F9E21D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A41EEAB-0783-4061-ABE8-2F7E732DF900}" type="presOf" srcId="{3E93C99B-D37E-48A6-AF6D-1E053C561D31}" destId="{12016225-0386-488A-95E7-134074614886}" srcOrd="1" destOrd="0" presId="urn:microsoft.com/office/officeart/2005/8/layout/radial1"/>
    <dgm:cxn modelId="{FE1E0653-02DE-4ADD-BF73-78FCDEA0856D}" type="presOf" srcId="{BADEDFF4-286F-440C-A0C0-2DE46A16BECE}" destId="{94692AB8-A5F9-40D7-B791-7B9B61A27266}" srcOrd="1" destOrd="0" presId="urn:microsoft.com/office/officeart/2005/8/layout/radial1"/>
    <dgm:cxn modelId="{3A4C3338-9739-4EFD-B4AF-E70BA1D2B619}" type="presOf" srcId="{3E93C99B-D37E-48A6-AF6D-1E053C561D31}" destId="{D4691462-4F1E-46E8-BD1B-E8C314736619}" srcOrd="0" destOrd="0" presId="urn:microsoft.com/office/officeart/2005/8/layout/radial1"/>
    <dgm:cxn modelId="{6D74A137-497D-4C78-9F9A-C4524719DD27}" type="presOf" srcId="{BADEDFF4-286F-440C-A0C0-2DE46A16BECE}" destId="{66130356-C218-4435-B223-83580B41CDD6}" srcOrd="0" destOrd="0" presId="urn:microsoft.com/office/officeart/2005/8/layout/radial1"/>
    <dgm:cxn modelId="{0141280F-5320-4EEF-A36A-2F560C80942E}" srcId="{EC34030A-6817-437A-AEB7-564997FF32CB}" destId="{895E3751-1090-4452-81DD-B0D0CA93FEF4}" srcOrd="0" destOrd="0" parTransId="{BADEDFF4-286F-440C-A0C0-2DE46A16BECE}" sibTransId="{98A76274-C513-46B3-9C06-A556402F9384}"/>
    <dgm:cxn modelId="{166650A2-3138-4290-BC2D-3410E3781B85}" type="presOf" srcId="{3E6E0319-D962-4642-A58E-A1B0AB824A7C}" destId="{318507C1-1F19-4AFB-8BEF-86477AC142D6}" srcOrd="0" destOrd="0" presId="urn:microsoft.com/office/officeart/2005/8/layout/radial1"/>
    <dgm:cxn modelId="{38C7C7F2-E52C-4ECB-9161-1BE0F427EBC2}" type="presOf" srcId="{F339FD6D-3FDB-4BD5-8751-F809CBF2637C}" destId="{C3B0F8ED-A129-4734-AF3B-842A9E15C5ED}" srcOrd="0" destOrd="0" presId="urn:microsoft.com/office/officeart/2005/8/layout/radial1"/>
    <dgm:cxn modelId="{1DCE91EA-16A1-4740-9579-2514F93CD1DF}" type="presOf" srcId="{895E3751-1090-4452-81DD-B0D0CA93FEF4}" destId="{CF7587C8-F7CD-48AC-A084-E8D63A9BFAE8}" srcOrd="0" destOrd="0" presId="urn:microsoft.com/office/officeart/2005/8/layout/radial1"/>
    <dgm:cxn modelId="{5D2EE6B9-CB89-43C6-B6D3-2317A5979D45}" type="presOf" srcId="{569DED95-5686-4BCA-A058-794DADFEE0A6}" destId="{5F5BED3A-1FCA-4786-9C75-636CAD3112F9}" srcOrd="0" destOrd="0" presId="urn:microsoft.com/office/officeart/2005/8/layout/radial1"/>
    <dgm:cxn modelId="{D48585FB-FDB9-4505-B54E-BE33ACFDCDD9}" srcId="{569DED95-5686-4BCA-A058-794DADFEE0A6}" destId="{D2035115-167B-4A1D-8D39-B651F3AA73DB}" srcOrd="1" destOrd="0" parTransId="{B162E345-8711-4F00-B66A-00038166A8D2}" sibTransId="{F4E6CD08-8AFF-4D61-BC56-147D3B9FB0DA}"/>
    <dgm:cxn modelId="{EF0622B5-3618-4824-A090-42898DC33817}" srcId="{569DED95-5686-4BCA-A058-794DADFEE0A6}" destId="{EC34030A-6817-437A-AEB7-564997FF32CB}" srcOrd="0" destOrd="0" parTransId="{7616614F-596D-49E8-8C19-CDABCCA33753}" sibTransId="{D3A36642-37F9-4230-B026-3282A373ACCC}"/>
    <dgm:cxn modelId="{28A5C5D9-68C5-4AE7-B621-A0182DB9D4A1}" type="presOf" srcId="{F5EEBF0C-D47F-4296-AB26-97B12F9E21DE}" destId="{980806B8-9FC7-47A0-A6DC-263E2C35190A}" srcOrd="0" destOrd="0" presId="urn:microsoft.com/office/officeart/2005/8/layout/radial1"/>
    <dgm:cxn modelId="{68B6C591-024D-497A-86F2-DE6559EF3A9E}" type="presOf" srcId="{F339FD6D-3FDB-4BD5-8751-F809CBF2637C}" destId="{36C480C5-12B6-4EAB-BA38-D5B8BAA488EF}" srcOrd="1" destOrd="0" presId="urn:microsoft.com/office/officeart/2005/8/layout/radial1"/>
    <dgm:cxn modelId="{4DCA4E81-18B2-4E58-B477-163B050582AB}" srcId="{EC34030A-6817-437A-AEB7-564997FF32CB}" destId="{3E6E0319-D962-4642-A58E-A1B0AB824A7C}" srcOrd="1" destOrd="0" parTransId="{3E93C99B-D37E-48A6-AF6D-1E053C561D31}" sibTransId="{A8493C0A-700E-46FF-A312-BA2FF6AFCBEC}"/>
    <dgm:cxn modelId="{510C75E3-57B9-4881-B16C-15118192E95A}" type="presOf" srcId="{EC34030A-6817-437A-AEB7-564997FF32CB}" destId="{097B181F-5BB4-465B-8FE0-D617FDC0902F}" srcOrd="0" destOrd="0" presId="urn:microsoft.com/office/officeart/2005/8/layout/radial1"/>
    <dgm:cxn modelId="{B170A760-AF8C-4B0E-A58C-065FE2E96C1A}" srcId="{EC34030A-6817-437A-AEB7-564997FF32CB}" destId="{F5EEBF0C-D47F-4296-AB26-97B12F9E21DE}" srcOrd="2" destOrd="0" parTransId="{F339FD6D-3FDB-4BD5-8751-F809CBF2637C}" sibTransId="{F531884E-8298-4236-8684-40228611F090}"/>
    <dgm:cxn modelId="{95863D11-807F-4368-80E3-7814D9C1F761}" type="presParOf" srcId="{5F5BED3A-1FCA-4786-9C75-636CAD3112F9}" destId="{097B181F-5BB4-465B-8FE0-D617FDC0902F}" srcOrd="0" destOrd="0" presId="urn:microsoft.com/office/officeart/2005/8/layout/radial1"/>
    <dgm:cxn modelId="{2CB8713D-4F7D-4C71-9D98-1471190997E1}" type="presParOf" srcId="{5F5BED3A-1FCA-4786-9C75-636CAD3112F9}" destId="{66130356-C218-4435-B223-83580B41CDD6}" srcOrd="1" destOrd="0" presId="urn:microsoft.com/office/officeart/2005/8/layout/radial1"/>
    <dgm:cxn modelId="{DC2F2655-FD1A-4598-9DFF-740A4557B10B}" type="presParOf" srcId="{66130356-C218-4435-B223-83580B41CDD6}" destId="{94692AB8-A5F9-40D7-B791-7B9B61A27266}" srcOrd="0" destOrd="0" presId="urn:microsoft.com/office/officeart/2005/8/layout/radial1"/>
    <dgm:cxn modelId="{2EB92391-AEFE-4149-896A-E645B718CAB3}" type="presParOf" srcId="{5F5BED3A-1FCA-4786-9C75-636CAD3112F9}" destId="{CF7587C8-F7CD-48AC-A084-E8D63A9BFAE8}" srcOrd="2" destOrd="0" presId="urn:microsoft.com/office/officeart/2005/8/layout/radial1"/>
    <dgm:cxn modelId="{5561234B-6EFA-409A-95F9-40463E45AB48}" type="presParOf" srcId="{5F5BED3A-1FCA-4786-9C75-636CAD3112F9}" destId="{D4691462-4F1E-46E8-BD1B-E8C314736619}" srcOrd="3" destOrd="0" presId="urn:microsoft.com/office/officeart/2005/8/layout/radial1"/>
    <dgm:cxn modelId="{578B89B1-09F3-4749-BF39-17EF7C9F2CC7}" type="presParOf" srcId="{D4691462-4F1E-46E8-BD1B-E8C314736619}" destId="{12016225-0386-488A-95E7-134074614886}" srcOrd="0" destOrd="0" presId="urn:microsoft.com/office/officeart/2005/8/layout/radial1"/>
    <dgm:cxn modelId="{DDD65355-A6A2-4E1F-9063-F5E8067C6725}" type="presParOf" srcId="{5F5BED3A-1FCA-4786-9C75-636CAD3112F9}" destId="{318507C1-1F19-4AFB-8BEF-86477AC142D6}" srcOrd="4" destOrd="0" presId="urn:microsoft.com/office/officeart/2005/8/layout/radial1"/>
    <dgm:cxn modelId="{33C9A2A7-47B8-42EF-8EA5-9CE1EC043255}" type="presParOf" srcId="{5F5BED3A-1FCA-4786-9C75-636CAD3112F9}" destId="{C3B0F8ED-A129-4734-AF3B-842A9E15C5ED}" srcOrd="5" destOrd="0" presId="urn:microsoft.com/office/officeart/2005/8/layout/radial1"/>
    <dgm:cxn modelId="{31456E5B-BACA-4C30-B992-3A298A815448}" type="presParOf" srcId="{C3B0F8ED-A129-4734-AF3B-842A9E15C5ED}" destId="{36C480C5-12B6-4EAB-BA38-D5B8BAA488EF}" srcOrd="0" destOrd="0" presId="urn:microsoft.com/office/officeart/2005/8/layout/radial1"/>
    <dgm:cxn modelId="{348DFACD-5B85-497C-97C6-9ED49F60D49B}" type="presParOf" srcId="{5F5BED3A-1FCA-4786-9C75-636CAD3112F9}" destId="{980806B8-9FC7-47A0-A6DC-263E2C35190A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A86F2-555E-4A79-BCC5-3C08DF1A01D0}">
      <dsp:nvSpPr>
        <dsp:cNvPr id="0" name=""/>
        <dsp:cNvSpPr/>
      </dsp:nvSpPr>
      <dsp:spPr>
        <a:xfrm>
          <a:off x="4586749" y="2666276"/>
          <a:ext cx="2029960" cy="20299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/>
            <a:t>Personal responsibility</a:t>
          </a:r>
        </a:p>
      </dsp:txBody>
      <dsp:txXfrm>
        <a:off x="4884030" y="2963557"/>
        <a:ext cx="1435398" cy="1435398"/>
      </dsp:txXfrm>
    </dsp:sp>
    <dsp:sp modelId="{87D92C48-052B-4985-90F4-8D84EFE15EA1}">
      <dsp:nvSpPr>
        <dsp:cNvPr id="0" name=""/>
        <dsp:cNvSpPr/>
      </dsp:nvSpPr>
      <dsp:spPr>
        <a:xfrm rot="16200000">
          <a:off x="5295877" y="2344116"/>
          <a:ext cx="611705" cy="32614"/>
        </a:xfrm>
        <a:custGeom>
          <a:avLst/>
          <a:gdLst/>
          <a:ahLst/>
          <a:cxnLst/>
          <a:rect l="0" t="0" r="0" b="0"/>
          <a:pathLst>
            <a:path>
              <a:moveTo>
                <a:pt x="0" y="16307"/>
              </a:moveTo>
              <a:lnTo>
                <a:pt x="611705" y="1630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586437" y="2345130"/>
        <a:ext cx="30585" cy="30585"/>
      </dsp:txXfrm>
    </dsp:sp>
    <dsp:sp modelId="{8C6B5C0A-F9F6-4A3D-8773-167D997E8F13}">
      <dsp:nvSpPr>
        <dsp:cNvPr id="0" name=""/>
        <dsp:cNvSpPr/>
      </dsp:nvSpPr>
      <dsp:spPr>
        <a:xfrm>
          <a:off x="4586749" y="24610"/>
          <a:ext cx="2029960" cy="20299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/>
            <a:t>Examples of skills developed and how they can be transferred</a:t>
          </a:r>
        </a:p>
      </dsp:txBody>
      <dsp:txXfrm>
        <a:off x="4884030" y="321891"/>
        <a:ext cx="1435398" cy="1435398"/>
      </dsp:txXfrm>
    </dsp:sp>
    <dsp:sp modelId="{20FC0C89-2884-4535-9630-AAB55D3462CC}">
      <dsp:nvSpPr>
        <dsp:cNvPr id="0" name=""/>
        <dsp:cNvSpPr/>
      </dsp:nvSpPr>
      <dsp:spPr>
        <a:xfrm rot="20520000">
          <a:off x="6552064" y="3256789"/>
          <a:ext cx="611705" cy="32614"/>
        </a:xfrm>
        <a:custGeom>
          <a:avLst/>
          <a:gdLst/>
          <a:ahLst/>
          <a:cxnLst/>
          <a:rect l="0" t="0" r="0" b="0"/>
          <a:pathLst>
            <a:path>
              <a:moveTo>
                <a:pt x="0" y="16307"/>
              </a:moveTo>
              <a:lnTo>
                <a:pt x="611705" y="1630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842624" y="3257804"/>
        <a:ext cx="30585" cy="30585"/>
      </dsp:txXfrm>
    </dsp:sp>
    <dsp:sp modelId="{912DEC0F-6194-4FAF-9153-C99F0187CBEE}">
      <dsp:nvSpPr>
        <dsp:cNvPr id="0" name=""/>
        <dsp:cNvSpPr/>
      </dsp:nvSpPr>
      <dsp:spPr>
        <a:xfrm>
          <a:off x="7099123" y="1849956"/>
          <a:ext cx="2029960" cy="20299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/>
            <a:t>Working to appropriate standards and protocols</a:t>
          </a:r>
        </a:p>
      </dsp:txBody>
      <dsp:txXfrm>
        <a:off x="7396404" y="2147237"/>
        <a:ext cx="1435398" cy="1435398"/>
      </dsp:txXfrm>
    </dsp:sp>
    <dsp:sp modelId="{11D40E53-8150-4FFD-9DEC-7D179DDD29D4}">
      <dsp:nvSpPr>
        <dsp:cNvPr id="0" name=""/>
        <dsp:cNvSpPr/>
      </dsp:nvSpPr>
      <dsp:spPr>
        <a:xfrm rot="3240000">
          <a:off x="6072243" y="4733525"/>
          <a:ext cx="611705" cy="32614"/>
        </a:xfrm>
        <a:custGeom>
          <a:avLst/>
          <a:gdLst/>
          <a:ahLst/>
          <a:cxnLst/>
          <a:rect l="0" t="0" r="0" b="0"/>
          <a:pathLst>
            <a:path>
              <a:moveTo>
                <a:pt x="0" y="16307"/>
              </a:moveTo>
              <a:lnTo>
                <a:pt x="611705" y="1630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362803" y="4734540"/>
        <a:ext cx="30585" cy="30585"/>
      </dsp:txXfrm>
    </dsp:sp>
    <dsp:sp modelId="{7CD3C6BD-DC26-46F1-9BAC-154889F3E19F}">
      <dsp:nvSpPr>
        <dsp:cNvPr id="0" name=""/>
        <dsp:cNvSpPr/>
      </dsp:nvSpPr>
      <dsp:spPr>
        <a:xfrm>
          <a:off x="6139482" y="4803429"/>
          <a:ext cx="2029960" cy="20299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0" kern="1200"/>
            <a:t>Accepting responsibility for the quality of own work</a:t>
          </a:r>
          <a:endParaRPr lang="en-GB" sz="1300" kern="1200"/>
        </a:p>
      </dsp:txBody>
      <dsp:txXfrm>
        <a:off x="6436763" y="5100710"/>
        <a:ext cx="1435398" cy="1435398"/>
      </dsp:txXfrm>
    </dsp:sp>
    <dsp:sp modelId="{AE59A3FC-FFA8-4D1C-A9D2-E9800DAEA54B}">
      <dsp:nvSpPr>
        <dsp:cNvPr id="0" name=""/>
        <dsp:cNvSpPr/>
      </dsp:nvSpPr>
      <dsp:spPr>
        <a:xfrm rot="7560000">
          <a:off x="4519510" y="4733525"/>
          <a:ext cx="611705" cy="32614"/>
        </a:xfrm>
        <a:custGeom>
          <a:avLst/>
          <a:gdLst/>
          <a:ahLst/>
          <a:cxnLst/>
          <a:rect l="0" t="0" r="0" b="0"/>
          <a:pathLst>
            <a:path>
              <a:moveTo>
                <a:pt x="0" y="16307"/>
              </a:moveTo>
              <a:lnTo>
                <a:pt x="611705" y="1630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810071" y="4734540"/>
        <a:ext cx="30585" cy="30585"/>
      </dsp:txXfrm>
    </dsp:sp>
    <dsp:sp modelId="{F4F95590-56BA-4F79-8A5E-A2049A76F9CE}">
      <dsp:nvSpPr>
        <dsp:cNvPr id="0" name=""/>
        <dsp:cNvSpPr/>
      </dsp:nvSpPr>
      <dsp:spPr>
        <a:xfrm>
          <a:off x="3034017" y="4803429"/>
          <a:ext cx="2029960" cy="20299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0" kern="1200"/>
            <a:t>Applying safe working practices and behaviour</a:t>
          </a:r>
          <a:endParaRPr lang="en-GB" sz="1300" kern="1200"/>
        </a:p>
      </dsp:txBody>
      <dsp:txXfrm>
        <a:off x="3331298" y="5100710"/>
        <a:ext cx="1435398" cy="1435398"/>
      </dsp:txXfrm>
    </dsp:sp>
    <dsp:sp modelId="{68B2F803-EA78-4A91-B2A0-2EB53D34EAC7}">
      <dsp:nvSpPr>
        <dsp:cNvPr id="0" name=""/>
        <dsp:cNvSpPr/>
      </dsp:nvSpPr>
      <dsp:spPr>
        <a:xfrm rot="11880000">
          <a:off x="4039690" y="3256789"/>
          <a:ext cx="611705" cy="32614"/>
        </a:xfrm>
        <a:custGeom>
          <a:avLst/>
          <a:gdLst/>
          <a:ahLst/>
          <a:cxnLst/>
          <a:rect l="0" t="0" r="0" b="0"/>
          <a:pathLst>
            <a:path>
              <a:moveTo>
                <a:pt x="0" y="16307"/>
              </a:moveTo>
              <a:lnTo>
                <a:pt x="611705" y="1630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330250" y="3257804"/>
        <a:ext cx="30585" cy="30585"/>
      </dsp:txXfrm>
    </dsp:sp>
    <dsp:sp modelId="{496DACC6-2366-469F-8C89-C2DD19ABF6B0}">
      <dsp:nvSpPr>
        <dsp:cNvPr id="0" name=""/>
        <dsp:cNvSpPr/>
      </dsp:nvSpPr>
      <dsp:spPr>
        <a:xfrm>
          <a:off x="2074375" y="1849956"/>
          <a:ext cx="2029960" cy="20299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0" kern="1200"/>
            <a:t>Taking responsibility for completing tasks and procedures as well as using judgements within defined parameters behaviour</a:t>
          </a:r>
          <a:endParaRPr lang="en-GB" sz="1300" kern="1200"/>
        </a:p>
      </dsp:txBody>
      <dsp:txXfrm>
        <a:off x="2371656" y="2147237"/>
        <a:ext cx="1435398" cy="1435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9C197-90AE-48C4-BFF4-42CD61A7F0ED}">
      <dsp:nvSpPr>
        <dsp:cNvPr id="0" name=""/>
        <dsp:cNvSpPr/>
      </dsp:nvSpPr>
      <dsp:spPr>
        <a:xfrm>
          <a:off x="4593443" y="3027049"/>
          <a:ext cx="2304897" cy="230489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/>
            <a:t>Interpersonal skills</a:t>
          </a:r>
          <a:endParaRPr lang="en-GB" sz="2200" kern="1200"/>
        </a:p>
      </dsp:txBody>
      <dsp:txXfrm>
        <a:off x="4930987" y="3364593"/>
        <a:ext cx="1629809" cy="1629809"/>
      </dsp:txXfrm>
    </dsp:sp>
    <dsp:sp modelId="{D7AE92F0-19B6-4521-A2A2-4E58CA9CCEAD}">
      <dsp:nvSpPr>
        <dsp:cNvPr id="0" name=""/>
        <dsp:cNvSpPr/>
      </dsp:nvSpPr>
      <dsp:spPr>
        <a:xfrm rot="16200000">
          <a:off x="5397344" y="2660450"/>
          <a:ext cx="697094" cy="36102"/>
        </a:xfrm>
        <a:custGeom>
          <a:avLst/>
          <a:gdLst/>
          <a:ahLst/>
          <a:cxnLst/>
          <a:rect l="0" t="0" r="0" b="0"/>
          <a:pathLst>
            <a:path>
              <a:moveTo>
                <a:pt x="0" y="18051"/>
              </a:moveTo>
              <a:lnTo>
                <a:pt x="697094" y="180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728464" y="2661074"/>
        <a:ext cx="34854" cy="34854"/>
      </dsp:txXfrm>
    </dsp:sp>
    <dsp:sp modelId="{634B7CAD-62E9-46F3-A251-2AC74CB1B30D}">
      <dsp:nvSpPr>
        <dsp:cNvPr id="0" name=""/>
        <dsp:cNvSpPr/>
      </dsp:nvSpPr>
      <dsp:spPr>
        <a:xfrm>
          <a:off x="4593443" y="25057"/>
          <a:ext cx="2304897" cy="230489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/>
            <a:t>Giving and receiving effective feedback on your performance in relation to peers and your future progression goals</a:t>
          </a:r>
          <a:endParaRPr lang="en-GB" sz="1600" kern="1200"/>
        </a:p>
      </dsp:txBody>
      <dsp:txXfrm>
        <a:off x="4930987" y="362601"/>
        <a:ext cx="1629809" cy="1629809"/>
      </dsp:txXfrm>
    </dsp:sp>
    <dsp:sp modelId="{A4D67648-8091-491C-B038-A7B4186797B4}">
      <dsp:nvSpPr>
        <dsp:cNvPr id="0" name=""/>
        <dsp:cNvSpPr/>
      </dsp:nvSpPr>
      <dsp:spPr>
        <a:xfrm rot="1800000">
          <a:off x="6697245" y="4911944"/>
          <a:ext cx="697094" cy="36102"/>
        </a:xfrm>
        <a:custGeom>
          <a:avLst/>
          <a:gdLst/>
          <a:ahLst/>
          <a:cxnLst/>
          <a:rect l="0" t="0" r="0" b="0"/>
          <a:pathLst>
            <a:path>
              <a:moveTo>
                <a:pt x="0" y="18051"/>
              </a:moveTo>
              <a:lnTo>
                <a:pt x="697094" y="180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7028365" y="4912568"/>
        <a:ext cx="34854" cy="34854"/>
      </dsp:txXfrm>
    </dsp:sp>
    <dsp:sp modelId="{190DB865-8D0C-4B65-BD4E-74AEB1F1B67E}">
      <dsp:nvSpPr>
        <dsp:cNvPr id="0" name=""/>
        <dsp:cNvSpPr/>
      </dsp:nvSpPr>
      <dsp:spPr>
        <a:xfrm>
          <a:off x="7193244" y="4528044"/>
          <a:ext cx="2304897" cy="2304897"/>
        </a:xfrm>
        <a:prstGeom prst="ellipse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/>
            <a:t>Behaviour for safe and effective working in science</a:t>
          </a:r>
          <a:endParaRPr lang="en-GB" sz="1600" kern="1200"/>
        </a:p>
      </dsp:txBody>
      <dsp:txXfrm>
        <a:off x="7530788" y="4865588"/>
        <a:ext cx="1629809" cy="1629809"/>
      </dsp:txXfrm>
    </dsp:sp>
    <dsp:sp modelId="{2CF6672F-B856-4E15-8160-3F3BAD3C3FDB}">
      <dsp:nvSpPr>
        <dsp:cNvPr id="0" name=""/>
        <dsp:cNvSpPr/>
      </dsp:nvSpPr>
      <dsp:spPr>
        <a:xfrm rot="9000000">
          <a:off x="4097444" y="4911944"/>
          <a:ext cx="697094" cy="36102"/>
        </a:xfrm>
        <a:custGeom>
          <a:avLst/>
          <a:gdLst/>
          <a:ahLst/>
          <a:cxnLst/>
          <a:rect l="0" t="0" r="0" b="0"/>
          <a:pathLst>
            <a:path>
              <a:moveTo>
                <a:pt x="0" y="18051"/>
              </a:moveTo>
              <a:lnTo>
                <a:pt x="697094" y="180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428564" y="4912568"/>
        <a:ext cx="34854" cy="34854"/>
      </dsp:txXfrm>
    </dsp:sp>
    <dsp:sp modelId="{A7CBF737-2653-4589-BB14-605710B997C4}">
      <dsp:nvSpPr>
        <dsp:cNvPr id="0" name=""/>
        <dsp:cNvSpPr/>
      </dsp:nvSpPr>
      <dsp:spPr>
        <a:xfrm>
          <a:off x="1993642" y="4528044"/>
          <a:ext cx="2304897" cy="2304897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/>
            <a:t>Communicating and cooperating with others in the workplace</a:t>
          </a:r>
          <a:endParaRPr lang="en-GB" sz="1600" kern="1200"/>
        </a:p>
      </dsp:txBody>
      <dsp:txXfrm>
        <a:off x="2331186" y="4865588"/>
        <a:ext cx="1629809" cy="1629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B181F-5BB4-465B-8FE0-D617FDC0902F}">
      <dsp:nvSpPr>
        <dsp:cNvPr id="0" name=""/>
        <dsp:cNvSpPr/>
      </dsp:nvSpPr>
      <dsp:spPr>
        <a:xfrm>
          <a:off x="4367011" y="3023227"/>
          <a:ext cx="2321155" cy="232115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Professional practice</a:t>
          </a:r>
        </a:p>
      </dsp:txBody>
      <dsp:txXfrm>
        <a:off x="4706936" y="3363152"/>
        <a:ext cx="1641305" cy="1641305"/>
      </dsp:txXfrm>
    </dsp:sp>
    <dsp:sp modelId="{66130356-C218-4435-B223-83580B41CDD6}">
      <dsp:nvSpPr>
        <dsp:cNvPr id="0" name=""/>
        <dsp:cNvSpPr/>
      </dsp:nvSpPr>
      <dsp:spPr>
        <a:xfrm rot="16200000">
          <a:off x="5178555" y="2655297"/>
          <a:ext cx="698066" cy="37792"/>
        </a:xfrm>
        <a:custGeom>
          <a:avLst/>
          <a:gdLst/>
          <a:ahLst/>
          <a:cxnLst/>
          <a:rect l="0" t="0" r="0" b="0"/>
          <a:pathLst>
            <a:path>
              <a:moveTo>
                <a:pt x="0" y="18896"/>
              </a:moveTo>
              <a:lnTo>
                <a:pt x="698066" y="1889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510137" y="2656742"/>
        <a:ext cx="34903" cy="34903"/>
      </dsp:txXfrm>
    </dsp:sp>
    <dsp:sp modelId="{CF7587C8-F7CD-48AC-A084-E8D63A9BFAE8}">
      <dsp:nvSpPr>
        <dsp:cNvPr id="0" name=""/>
        <dsp:cNvSpPr/>
      </dsp:nvSpPr>
      <dsp:spPr>
        <a:xfrm>
          <a:off x="4367011" y="4005"/>
          <a:ext cx="2321155" cy="2321155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kern="1200"/>
            <a:t>Recognising problems and applying appropriate scientific methods to identify causes and achieve solutions</a:t>
          </a:r>
          <a:endParaRPr lang="en-GB" sz="1500" kern="1200"/>
        </a:p>
      </dsp:txBody>
      <dsp:txXfrm>
        <a:off x="4706936" y="343930"/>
        <a:ext cx="1641305" cy="1641305"/>
      </dsp:txXfrm>
    </dsp:sp>
    <dsp:sp modelId="{D4691462-4F1E-46E8-BD1B-E8C314736619}">
      <dsp:nvSpPr>
        <dsp:cNvPr id="0" name=""/>
        <dsp:cNvSpPr/>
      </dsp:nvSpPr>
      <dsp:spPr>
        <a:xfrm rot="1800000">
          <a:off x="6485917" y="4919713"/>
          <a:ext cx="698066" cy="37792"/>
        </a:xfrm>
        <a:custGeom>
          <a:avLst/>
          <a:gdLst/>
          <a:ahLst/>
          <a:cxnLst/>
          <a:rect l="0" t="0" r="0" b="0"/>
          <a:pathLst>
            <a:path>
              <a:moveTo>
                <a:pt x="0" y="18896"/>
              </a:moveTo>
              <a:lnTo>
                <a:pt x="698066" y="1889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817498" y="4921158"/>
        <a:ext cx="34903" cy="34903"/>
      </dsp:txXfrm>
    </dsp:sp>
    <dsp:sp modelId="{318507C1-1F19-4AFB-8BEF-86477AC142D6}">
      <dsp:nvSpPr>
        <dsp:cNvPr id="0" name=""/>
        <dsp:cNvSpPr/>
      </dsp:nvSpPr>
      <dsp:spPr>
        <a:xfrm>
          <a:off x="6981733" y="4532838"/>
          <a:ext cx="2321155" cy="2321155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0" kern="1200"/>
            <a:t>Identifying, organising and using resources effectively to complete tasks</a:t>
          </a:r>
          <a:endParaRPr lang="en-GB" sz="1500" kern="1200"/>
        </a:p>
      </dsp:txBody>
      <dsp:txXfrm>
        <a:off x="7321658" y="4872763"/>
        <a:ext cx="1641305" cy="1641305"/>
      </dsp:txXfrm>
    </dsp:sp>
    <dsp:sp modelId="{C3B0F8ED-A129-4734-AF3B-842A9E15C5ED}">
      <dsp:nvSpPr>
        <dsp:cNvPr id="0" name=""/>
        <dsp:cNvSpPr/>
      </dsp:nvSpPr>
      <dsp:spPr>
        <a:xfrm rot="9000000">
          <a:off x="3871194" y="4919713"/>
          <a:ext cx="698066" cy="37792"/>
        </a:xfrm>
        <a:custGeom>
          <a:avLst/>
          <a:gdLst/>
          <a:ahLst/>
          <a:cxnLst/>
          <a:rect l="0" t="0" r="0" b="0"/>
          <a:pathLst>
            <a:path>
              <a:moveTo>
                <a:pt x="0" y="18896"/>
              </a:moveTo>
              <a:lnTo>
                <a:pt x="698066" y="1889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202775" y="4921158"/>
        <a:ext cx="34903" cy="34903"/>
      </dsp:txXfrm>
    </dsp:sp>
    <dsp:sp modelId="{980806B8-9FC7-47A0-A6DC-263E2C35190A}">
      <dsp:nvSpPr>
        <dsp:cNvPr id="0" name=""/>
        <dsp:cNvSpPr/>
      </dsp:nvSpPr>
      <dsp:spPr>
        <a:xfrm>
          <a:off x="1752288" y="4532838"/>
          <a:ext cx="2321155" cy="2321155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/>
            <a:t>Maintaining and enhancing your competence.</a:t>
          </a:r>
        </a:p>
      </dsp:txBody>
      <dsp:txXfrm>
        <a:off x="2092213" y="4872763"/>
        <a:ext cx="1641305" cy="1641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94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1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0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23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151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17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80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62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60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93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28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E7CE1-D30C-4F2C-9D34-2D106B2D926D}" type="datetimeFigureOut">
              <a:rPr lang="en-GB" smtClean="0"/>
              <a:t>14/03/2017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63028-3E52-40FB-8167-D1858BE860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30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Appraisals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12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Skills you had before</a:t>
            </a:r>
          </a:p>
          <a:p>
            <a:r>
              <a:rPr lang="en-GB" dirty="0" smtClean="0"/>
              <a:t>Skills you have learnt in unit 2</a:t>
            </a:r>
          </a:p>
          <a:p>
            <a:r>
              <a:rPr lang="en-GB" dirty="0" smtClean="0"/>
              <a:t>Skills to develop further</a:t>
            </a:r>
          </a:p>
          <a:p>
            <a:endParaRPr lang="en-GB" dirty="0"/>
          </a:p>
          <a:p>
            <a:r>
              <a:rPr lang="en-GB" dirty="0" smtClean="0"/>
              <a:t>Discuss skills in general which you have learnt in each assignment</a:t>
            </a:r>
          </a:p>
          <a:p>
            <a:r>
              <a:rPr lang="en-GB" dirty="0" smtClean="0"/>
              <a:t>Explain which skills you have also used in unit 1 (or could use in further units)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10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Merit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Improvements you need to make and how you will achieve this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12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Distinction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Reflect on your strengths and weaknesses</a:t>
            </a:r>
          </a:p>
          <a:p>
            <a:r>
              <a:rPr lang="en-GB" dirty="0" smtClean="0"/>
              <a:t>Draw on feedback from peers, teacher, technician</a:t>
            </a:r>
          </a:p>
          <a:p>
            <a:r>
              <a:rPr lang="en-GB" dirty="0" smtClean="0"/>
              <a:t>Suggest what you could use these skills for in the 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044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report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1825625"/>
            <a:ext cx="10515600" cy="4351338"/>
          </a:xfrm>
        </p:spPr>
        <p:txBody>
          <a:bodyPr/>
          <a:lstStyle/>
          <a:p>
            <a:r>
              <a:rPr lang="en-GB" dirty="0" smtClean="0"/>
              <a:t>Skills learnt (pass)</a:t>
            </a:r>
          </a:p>
          <a:p>
            <a:pPr lvl="1"/>
            <a:r>
              <a:rPr lang="en-GB" dirty="0" smtClean="0"/>
              <a:t>List of skills learnt and what skills you could learn in the future</a:t>
            </a:r>
          </a:p>
          <a:p>
            <a:endParaRPr lang="en-GB" dirty="0"/>
          </a:p>
          <a:p>
            <a:r>
              <a:rPr lang="en-GB" dirty="0" smtClean="0"/>
              <a:t>What I need to improve upon (pass and merit)</a:t>
            </a:r>
          </a:p>
          <a:p>
            <a:endParaRPr lang="en-GB" dirty="0"/>
          </a:p>
          <a:p>
            <a:r>
              <a:rPr lang="en-GB" dirty="0" smtClean="0"/>
              <a:t>How good I am compared to my peer group (merit)</a:t>
            </a:r>
          </a:p>
          <a:p>
            <a:endParaRPr lang="en-GB" dirty="0"/>
          </a:p>
          <a:p>
            <a:r>
              <a:rPr lang="en-GB" dirty="0" smtClean="0"/>
              <a:t>What the teacher/technician says I need to improve upon (distinction)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29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lab skills did you have before this year?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Pipetting?</a:t>
            </a:r>
          </a:p>
          <a:p>
            <a:r>
              <a:rPr lang="en-GB" dirty="0" smtClean="0"/>
              <a:t>Titrations?</a:t>
            </a:r>
          </a:p>
          <a:p>
            <a:r>
              <a:rPr lang="en-GB" dirty="0" smtClean="0"/>
              <a:t>Weighing solids – to how many </a:t>
            </a:r>
            <a:r>
              <a:rPr lang="en-GB" dirty="0" err="1" smtClean="0"/>
              <a:t>dp</a:t>
            </a:r>
            <a:r>
              <a:rPr lang="en-GB" dirty="0" smtClean="0"/>
              <a:t>?</a:t>
            </a:r>
          </a:p>
          <a:p>
            <a:r>
              <a:rPr lang="en-GB" dirty="0" smtClean="0"/>
              <a:t>Measuring temperature – what with?</a:t>
            </a:r>
          </a:p>
          <a:p>
            <a:r>
              <a:rPr lang="en-GB" dirty="0" smtClean="0"/>
              <a:t>What chemicals had you handled?</a:t>
            </a:r>
          </a:p>
          <a:p>
            <a:r>
              <a:rPr lang="en-GB" dirty="0" smtClean="0"/>
              <a:t>Personal Protective Equipment (PPE)?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9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pipe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096" y="28983"/>
            <a:ext cx="5267841" cy="351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skills have you learnt this year?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Image result for titr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49" y="1298213"/>
            <a:ext cx="3443501" cy="301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ooling curves equipm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656" y="1261487"/>
            <a:ext cx="2695575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colourime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89" y="4376393"/>
            <a:ext cx="4390768" cy="242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chromatograph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519" y="4023738"/>
            <a:ext cx="4553079" cy="304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00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Skills this year, and any application to unit 1?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552" y="1825624"/>
            <a:ext cx="5090984" cy="469874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Moles calculations</a:t>
            </a:r>
          </a:p>
          <a:p>
            <a:r>
              <a:rPr lang="en-GB" dirty="0" smtClean="0"/>
              <a:t>Weighing to 2 </a:t>
            </a:r>
            <a:r>
              <a:rPr lang="en-GB" dirty="0" err="1" smtClean="0"/>
              <a:t>dp</a:t>
            </a:r>
            <a:endParaRPr lang="en-GB" dirty="0" smtClean="0"/>
          </a:p>
          <a:p>
            <a:r>
              <a:rPr lang="en-GB" dirty="0" smtClean="0"/>
              <a:t>Standard solutions</a:t>
            </a:r>
          </a:p>
          <a:p>
            <a:r>
              <a:rPr lang="en-GB" dirty="0" smtClean="0"/>
              <a:t>Pipetting</a:t>
            </a:r>
          </a:p>
          <a:p>
            <a:r>
              <a:rPr lang="en-GB" dirty="0" smtClean="0"/>
              <a:t>Titration</a:t>
            </a:r>
          </a:p>
          <a:p>
            <a:r>
              <a:rPr lang="en-GB" dirty="0" smtClean="0"/>
              <a:t>Serial dilutions</a:t>
            </a:r>
          </a:p>
          <a:p>
            <a:r>
              <a:rPr lang="en-GB" dirty="0" smtClean="0"/>
              <a:t>Colourimetry</a:t>
            </a:r>
          </a:p>
          <a:p>
            <a:r>
              <a:rPr lang="en-GB" dirty="0" smtClean="0"/>
              <a:t>Cooling curves</a:t>
            </a:r>
          </a:p>
          <a:p>
            <a:r>
              <a:rPr lang="en-GB" dirty="0" smtClean="0"/>
              <a:t>Paper Chromatography</a:t>
            </a:r>
          </a:p>
          <a:p>
            <a:r>
              <a:rPr lang="en-GB" dirty="0" smtClean="0"/>
              <a:t>TLC</a:t>
            </a:r>
          </a:p>
          <a:p>
            <a:r>
              <a:rPr lang="en-GB" dirty="0" err="1" smtClean="0"/>
              <a:t>Rf</a:t>
            </a:r>
            <a:r>
              <a:rPr lang="en-GB" dirty="0" smtClean="0"/>
              <a:t> values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38584" y="1825623"/>
            <a:ext cx="5090984" cy="469874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Teamwork</a:t>
            </a:r>
          </a:p>
          <a:p>
            <a:r>
              <a:rPr lang="en-GB" dirty="0" smtClean="0"/>
              <a:t>Meeting deadlines</a:t>
            </a:r>
          </a:p>
          <a:p>
            <a:r>
              <a:rPr lang="en-GB" dirty="0" smtClean="0"/>
              <a:t>Report writing</a:t>
            </a:r>
          </a:p>
          <a:p>
            <a:r>
              <a:rPr lang="en-GB" dirty="0" smtClean="0"/>
              <a:t>Graphing, tangents and gradients</a:t>
            </a:r>
          </a:p>
          <a:p>
            <a:r>
              <a:rPr lang="en-GB" dirty="0" smtClean="0"/>
              <a:t>Excel spreadsheets</a:t>
            </a:r>
          </a:p>
          <a:p>
            <a:r>
              <a:rPr lang="en-GB" dirty="0" smtClean="0"/>
              <a:t>Timing </a:t>
            </a:r>
          </a:p>
          <a:p>
            <a:r>
              <a:rPr lang="en-GB" dirty="0" smtClean="0"/>
              <a:t>Resilience</a:t>
            </a:r>
          </a:p>
          <a:p>
            <a:r>
              <a:rPr lang="en-GB" dirty="0" smtClean="0"/>
              <a:t>Analysing results</a:t>
            </a:r>
          </a:p>
          <a:p>
            <a:r>
              <a:rPr lang="en-GB" dirty="0" smtClean="0"/>
              <a:t>Calibrating </a:t>
            </a:r>
          </a:p>
          <a:p>
            <a:r>
              <a:rPr lang="en-GB" dirty="0" smtClean="0"/>
              <a:t>Handling chemicals</a:t>
            </a:r>
          </a:p>
          <a:p>
            <a:r>
              <a:rPr lang="en-GB" dirty="0" smtClean="0"/>
              <a:t>Handling hot equipment</a:t>
            </a:r>
          </a:p>
          <a:p>
            <a:r>
              <a:rPr lang="en-GB" dirty="0" smtClean="0"/>
              <a:t>PPE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33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Strengths and weaknesses in each assignment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close were to what you should have got?</a:t>
            </a:r>
          </a:p>
          <a:p>
            <a:r>
              <a:rPr lang="en-GB" dirty="0" smtClean="0"/>
              <a:t>What would you have done differently?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86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Responding to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Has Brian or I ever suggested for you to do something differently?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08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7239102"/>
              </p:ext>
            </p:extLst>
          </p:nvPr>
        </p:nvGraphicFramePr>
        <p:xfrm>
          <a:off x="403655" y="0"/>
          <a:ext cx="112034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5401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16450708"/>
              </p:ext>
            </p:extLst>
          </p:nvPr>
        </p:nvGraphicFramePr>
        <p:xfrm>
          <a:off x="0" y="0"/>
          <a:ext cx="1149178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192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5000778"/>
              </p:ext>
            </p:extLst>
          </p:nvPr>
        </p:nvGraphicFramePr>
        <p:xfrm>
          <a:off x="716692" y="0"/>
          <a:ext cx="11055178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9971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396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Appraisals </vt:lpstr>
      <vt:lpstr>What lab skills did you have before this year?</vt:lpstr>
      <vt:lpstr>What skills have you learnt this year?</vt:lpstr>
      <vt:lpstr>Skills this year, and any application to unit 1?</vt:lpstr>
      <vt:lpstr>Strengths and weaknesses in each assignment</vt:lpstr>
      <vt:lpstr>Responding to feedback</vt:lpstr>
      <vt:lpstr>PowerPoint Presentation</vt:lpstr>
      <vt:lpstr>PowerPoint Presentation</vt:lpstr>
      <vt:lpstr>PowerPoint Presentation</vt:lpstr>
      <vt:lpstr>Pass</vt:lpstr>
      <vt:lpstr>Merit</vt:lpstr>
      <vt:lpstr>Distinction </vt:lpstr>
      <vt:lpstr>Basic report outline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Appraisals</dc:title>
  <dc:creator>Harriet Broughton</dc:creator>
  <cp:lastModifiedBy>Harriet Broughton</cp:lastModifiedBy>
  <cp:revision>9</cp:revision>
  <dcterms:created xsi:type="dcterms:W3CDTF">2017-03-06T14:50:48Z</dcterms:created>
  <dcterms:modified xsi:type="dcterms:W3CDTF">2017-03-14T10:05:57Z</dcterms:modified>
</cp:coreProperties>
</file>