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43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6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0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2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7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2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6B2C-31A8-49F5-9C02-43A319EA321C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8104-3F57-420A-8F2F-F35D1FE8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92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br>
              <a:rPr lang="en-GB" dirty="0" smtClean="0"/>
            </a:br>
            <a:r>
              <a:rPr lang="en-GB" dirty="0" smtClean="0"/>
              <a:t>Paper1 Pre-release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Noughts and Crosses (XO)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You will understand</a:t>
            </a:r>
          </a:p>
          <a:p>
            <a:r>
              <a:rPr lang="en-GB" dirty="0" smtClean="0"/>
              <a:t>Paper1 structure, components and types of question.</a:t>
            </a:r>
          </a:p>
          <a:p>
            <a:r>
              <a:rPr lang="en-GB" dirty="0" smtClean="0"/>
              <a:t>What resources there are available</a:t>
            </a:r>
          </a:p>
          <a:p>
            <a:r>
              <a:rPr lang="en-GB" dirty="0" smtClean="0"/>
              <a:t>How to use the pre-release code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459" y="284912"/>
            <a:ext cx="1620656" cy="14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</a:t>
            </a:r>
            <a:r>
              <a:rPr lang="en-GB" b="1" u="sng" dirty="0" smtClean="0"/>
              <a:t> programming skills </a:t>
            </a:r>
            <a:r>
              <a:rPr lang="en-GB" dirty="0" smtClean="0"/>
              <a:t>using large example programs</a:t>
            </a:r>
          </a:p>
          <a:p>
            <a:r>
              <a:rPr lang="en-GB" dirty="0" smtClean="0"/>
              <a:t>Learn how to </a:t>
            </a:r>
            <a:r>
              <a:rPr lang="en-GB" b="1" u="sng" dirty="0" smtClean="0"/>
              <a:t>complete and evidence </a:t>
            </a:r>
            <a:r>
              <a:rPr lang="en-GB" dirty="0"/>
              <a:t>p</a:t>
            </a:r>
            <a:r>
              <a:rPr lang="en-GB" dirty="0" smtClean="0"/>
              <a:t>rograming questions </a:t>
            </a:r>
          </a:p>
          <a:p>
            <a:r>
              <a:rPr lang="en-GB" dirty="0" smtClean="0"/>
              <a:t>Develop </a:t>
            </a:r>
            <a:r>
              <a:rPr lang="en-GB" b="1" u="sng" dirty="0" smtClean="0"/>
              <a:t>confidence and speed </a:t>
            </a:r>
            <a:r>
              <a:rPr lang="en-GB" dirty="0" smtClean="0"/>
              <a:t>in programming Exams</a:t>
            </a:r>
          </a:p>
          <a:p>
            <a:r>
              <a:rPr lang="en-GB" dirty="0" smtClean="0"/>
              <a:t>Understand the </a:t>
            </a:r>
            <a:r>
              <a:rPr lang="en-GB" b="1" u="sng" dirty="0" smtClean="0"/>
              <a:t>importance of good programming practice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694" y="285772"/>
            <a:ext cx="1505206" cy="148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1 Structure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003492"/>
              </p:ext>
            </p:extLst>
          </p:nvPr>
        </p:nvGraphicFramePr>
        <p:xfrm>
          <a:off x="838200" y="1825625"/>
          <a:ext cx="10344150" cy="3804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86775">
                  <a:extLst>
                    <a:ext uri="{9D8B030D-6E8A-4147-A177-3AD203B41FA5}">
                      <a16:colId xmlns:a16="http://schemas.microsoft.com/office/drawing/2014/main" val="2354953283"/>
                    </a:ext>
                  </a:extLst>
                </a:gridCol>
                <a:gridCol w="3899247">
                  <a:extLst>
                    <a:ext uri="{9D8B030D-6E8A-4147-A177-3AD203B41FA5}">
                      <a16:colId xmlns:a16="http://schemas.microsoft.com/office/drawing/2014/main" val="842474496"/>
                    </a:ext>
                  </a:extLst>
                </a:gridCol>
                <a:gridCol w="4458128">
                  <a:extLst>
                    <a:ext uri="{9D8B030D-6E8A-4147-A177-3AD203B41FA5}">
                      <a16:colId xmlns:a16="http://schemas.microsoft.com/office/drawing/2014/main" val="3495076309"/>
                    </a:ext>
                  </a:extLst>
                </a:gridCol>
              </a:tblGrid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A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Theory questions from spec Ref 1-&gt;2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Final exam = 150 </a:t>
                      </a:r>
                      <a:r>
                        <a:rPr lang="en-GB" baseline="0" dirty="0" err="1" smtClean="0"/>
                        <a:t>mins</a:t>
                      </a:r>
                      <a:r>
                        <a:rPr lang="en-GB" baseline="0" dirty="0" smtClean="0"/>
                        <a:t> (2hrs30mins)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1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B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Unseen coding task.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34227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C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Questions</a:t>
                      </a:r>
                      <a:r>
                        <a:rPr lang="en-GB" baseline="0" dirty="0" smtClean="0"/>
                        <a:t> about the code and programming theory questions that use the code as a context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minutes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882194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Section D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Programming</a:t>
                      </a:r>
                      <a:r>
                        <a:rPr lang="en-GB" baseline="0" dirty="0" smtClean="0"/>
                        <a:t> Extension tasks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 minutes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5919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4857" y="193521"/>
            <a:ext cx="1620656" cy="16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Timeframe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XO code test : WB: </a:t>
            </a:r>
            <a:r>
              <a:rPr lang="en-GB" dirty="0" smtClean="0"/>
              <a:t>20/01/20  </a:t>
            </a:r>
            <a:r>
              <a:rPr lang="en-GB" b="1" u="sng" dirty="0" smtClean="0"/>
              <a:t>Just sections C &amp; D </a:t>
            </a:r>
            <a:endParaRPr lang="en-GB" b="1" u="sng" dirty="0"/>
          </a:p>
          <a:p>
            <a:endParaRPr lang="en-GB" dirty="0"/>
          </a:p>
          <a:p>
            <a:r>
              <a:rPr lang="en-GB" dirty="0"/>
              <a:t>Code Analysis resource pack.  (“Section C</a:t>
            </a:r>
            <a:r>
              <a:rPr lang="en-GB" dirty="0" smtClean="0"/>
              <a:t>”)</a:t>
            </a:r>
          </a:p>
          <a:p>
            <a:r>
              <a:rPr lang="en-GB" dirty="0" smtClean="0"/>
              <a:t>Programming Extension Tasks (“Section D”)</a:t>
            </a:r>
          </a:p>
          <a:p>
            <a:r>
              <a:rPr lang="en-GB" dirty="0" smtClean="0"/>
              <a:t>Joe’s YouTube Channel  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WikiBook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All resources linked on </a:t>
            </a:r>
            <a:r>
              <a:rPr lang="en-GB" dirty="0" err="1" smtClean="0"/>
              <a:t>GoL</a:t>
            </a:r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0268862" y="206601"/>
            <a:ext cx="1587247" cy="1642610"/>
            <a:chOff x="3148012" y="423862"/>
            <a:chExt cx="5895975" cy="60102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8012" y="423862"/>
              <a:ext cx="5895975" cy="601027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3286664" y="1431984"/>
              <a:ext cx="5434642" cy="0"/>
            </a:xfrm>
            <a:prstGeom prst="line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 result for like and subscribe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0" t="36064" r="26944" b="42547"/>
          <a:stretch/>
        </p:blipFill>
        <p:spPr bwMode="auto">
          <a:xfrm>
            <a:off x="8519310" y="3762374"/>
            <a:ext cx="25431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563" y="4391025"/>
            <a:ext cx="1143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template to create a structure chart for XO program.</a:t>
            </a:r>
          </a:p>
          <a:p>
            <a:endParaRPr lang="en-GB" dirty="0"/>
          </a:p>
          <a:p>
            <a:r>
              <a:rPr lang="en-GB" dirty="0" smtClean="0"/>
              <a:t>Start with all sub procedures then add parameters later.</a:t>
            </a:r>
          </a:p>
          <a:p>
            <a:r>
              <a:rPr lang="en-GB" dirty="0" smtClean="0"/>
              <a:t>Use correct identifiers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22" y="260183"/>
            <a:ext cx="1561382" cy="149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rgbClr val="00FF00"/>
      </a:lt1>
      <a:dk2>
        <a:srgbClr val="44546A"/>
      </a:dk2>
      <a:lt2>
        <a:srgbClr val="D6DCE4"/>
      </a:lt2>
      <a:accent1>
        <a:srgbClr val="00FF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53813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C77C3F-DF39-4233-A39A-19E42691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BE2B80-CDE6-4ABE-8124-FB1D56C4D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90CB4D-4484-40B1-916F-4861CD7293DA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189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 Paper1 Pre-release</vt:lpstr>
      <vt:lpstr>Aims</vt:lpstr>
      <vt:lpstr>WHY?</vt:lpstr>
      <vt:lpstr>Paper 1 Structure</vt:lpstr>
      <vt:lpstr>Resources and Timeframe</vt:lpstr>
      <vt:lpstr>Today!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Paper1 Pre-release</dc:title>
  <dc:creator>Joe McCarthy-Holland</dc:creator>
  <cp:lastModifiedBy>Joe McCarthy-Holland</cp:lastModifiedBy>
  <cp:revision>8</cp:revision>
  <dcterms:created xsi:type="dcterms:W3CDTF">2019-12-03T15:10:22Z</dcterms:created>
  <dcterms:modified xsi:type="dcterms:W3CDTF">2019-12-03T16:31:24Z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