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 id="2147483650" r:id="rId5"/>
  </p:sldMasterIdLst>
  <p:notesMasterIdLst>
    <p:notesMasterId r:id="rId37"/>
  </p:notesMasterIdLst>
  <p:handoutMasterIdLst>
    <p:handoutMasterId r:id="rId38"/>
  </p:handoutMasterIdLst>
  <p:sldIdLst>
    <p:sldId id="449" r:id="rId6"/>
    <p:sldId id="476" r:id="rId7"/>
    <p:sldId id="477" r:id="rId8"/>
    <p:sldId id="480" r:id="rId9"/>
    <p:sldId id="452" r:id="rId10"/>
    <p:sldId id="479" r:id="rId11"/>
    <p:sldId id="453" r:id="rId12"/>
    <p:sldId id="481" r:id="rId13"/>
    <p:sldId id="482" r:id="rId14"/>
    <p:sldId id="483" r:id="rId15"/>
    <p:sldId id="455" r:id="rId16"/>
    <p:sldId id="484" r:id="rId17"/>
    <p:sldId id="478" r:id="rId18"/>
    <p:sldId id="456" r:id="rId19"/>
    <p:sldId id="457" r:id="rId20"/>
    <p:sldId id="458" r:id="rId21"/>
    <p:sldId id="459" r:id="rId22"/>
    <p:sldId id="460" r:id="rId23"/>
    <p:sldId id="475" r:id="rId24"/>
    <p:sldId id="472" r:id="rId25"/>
    <p:sldId id="473" r:id="rId26"/>
    <p:sldId id="437" r:id="rId27"/>
    <p:sldId id="445" r:id="rId28"/>
    <p:sldId id="446" r:id="rId29"/>
    <p:sldId id="448" r:id="rId30"/>
    <p:sldId id="440" r:id="rId31"/>
    <p:sldId id="464" r:id="rId32"/>
    <p:sldId id="474" r:id="rId33"/>
    <p:sldId id="466" r:id="rId34"/>
    <p:sldId id="469" r:id="rId35"/>
    <p:sldId id="468" r:id="rId36"/>
  </p:sldIdLst>
  <p:sldSz cx="9144000" cy="6858000" type="screen4x3"/>
  <p:notesSz cx="6669088" cy="9926638"/>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p15:clr>
            <a:srgbClr val="A4A3A4"/>
          </p15:clr>
        </p15:guide>
        <p15:guide id="2" pos="210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D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75" autoAdjust="0"/>
    <p:restoredTop sz="91842" autoAdjust="0"/>
  </p:normalViewPr>
  <p:slideViewPr>
    <p:cSldViewPr snapToGrid="0">
      <p:cViewPr varScale="1">
        <p:scale>
          <a:sx n="43" d="100"/>
          <a:sy n="43" d="100"/>
        </p:scale>
        <p:origin x="594" y="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69" d="100"/>
          <a:sy n="69" d="100"/>
        </p:scale>
        <p:origin x="-2856" y="-90"/>
      </p:cViewPr>
      <p:guideLst>
        <p:guide orient="horz" pos="3126"/>
        <p:guide pos="2100"/>
      </p:guideLst>
    </p:cSldViewPr>
  </p:notesViewPr>
  <p:gridSpacing cx="72010" cy="7201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2" Type="http://schemas.openxmlformats.org/officeDocument/2006/relationships/oleObject" Target="file:///C:\Users\swiernp\AppData\Local\Temp\notes68D879\Residential%20vs%20Commercial_TimeOfDay%20temporary%20right%20%20colours.ods"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003190245414779"/>
          <c:y val="6.4159244438707491E-2"/>
          <c:w val="0.81581340413411463"/>
          <c:h val="0.66505378426057704"/>
        </c:manualLayout>
      </c:layout>
      <c:barChart>
        <c:barDir val="col"/>
        <c:grouping val="clustered"/>
        <c:varyColors val="0"/>
        <c:ser>
          <c:idx val="0"/>
          <c:order val="0"/>
          <c:tx>
            <c:strRef>
              <c:f>Sheet1!$A$23</c:f>
              <c:strCache>
                <c:ptCount val="1"/>
                <c:pt idx="0">
                  <c:v>Commercial</c:v>
                </c:pt>
              </c:strCache>
            </c:strRef>
          </c:tx>
          <c:spPr>
            <a:solidFill>
              <a:srgbClr val="FF950E"/>
            </a:solidFill>
            <a:ln>
              <a:noFill/>
            </a:ln>
          </c:spPr>
          <c:invertIfNegative val="0"/>
          <c:cat>
            <c:numRef>
              <c:f>Sheet1!$E$25:$E$47</c:f>
              <c:numCache>
                <c:formatCode>General</c:formatCode>
                <c:ptCount val="23"/>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numCache>
            </c:numRef>
          </c:cat>
          <c:val>
            <c:numRef>
              <c:f>Sheet1!$C$25:$C$48</c:f>
              <c:numCache>
                <c:formatCode>0%</c:formatCode>
                <c:ptCount val="24"/>
                <c:pt idx="0">
                  <c:v>2.4735103570299472E-2</c:v>
                </c:pt>
                <c:pt idx="1">
                  <c:v>1.4758627494511499E-2</c:v>
                </c:pt>
                <c:pt idx="2">
                  <c:v>9.3754835411019102E-3</c:v>
                </c:pt>
                <c:pt idx="3">
                  <c:v>6.3216341614920919E-3</c:v>
                </c:pt>
                <c:pt idx="4">
                  <c:v>4.2078447465852065E-3</c:v>
                </c:pt>
                <c:pt idx="5">
                  <c:v>4.3246794893357504E-3</c:v>
                </c:pt>
                <c:pt idx="6">
                  <c:v>7.6541332813071187E-3</c:v>
                </c:pt>
                <c:pt idx="7">
                  <c:v>1.7236824696308307E-2</c:v>
                </c:pt>
                <c:pt idx="8">
                  <c:v>3.4559537504849525E-2</c:v>
                </c:pt>
                <c:pt idx="9">
                  <c:v>4.6711472005633491E-2</c:v>
                </c:pt>
                <c:pt idx="10">
                  <c:v>5.6667989747247037E-2</c:v>
                </c:pt>
                <c:pt idx="11">
                  <c:v>6.1479518039867287E-2</c:v>
                </c:pt>
                <c:pt idx="12">
                  <c:v>6.8981384928990933E-2</c:v>
                </c:pt>
                <c:pt idx="13">
                  <c:v>7.0830782478825113E-2</c:v>
                </c:pt>
                <c:pt idx="14">
                  <c:v>6.8146722908803914E-2</c:v>
                </c:pt>
                <c:pt idx="15">
                  <c:v>6.6820054313579097E-2</c:v>
                </c:pt>
                <c:pt idx="16">
                  <c:v>6.4292746154657118E-2</c:v>
                </c:pt>
                <c:pt idx="17">
                  <c:v>5.9526292302138045E-2</c:v>
                </c:pt>
                <c:pt idx="18">
                  <c:v>5.4921971883416763E-2</c:v>
                </c:pt>
                <c:pt idx="19">
                  <c:v>5.4366278039777956E-2</c:v>
                </c:pt>
                <c:pt idx="20">
                  <c:v>5.6304703215085822E-2</c:v>
                </c:pt>
                <c:pt idx="21">
                  <c:v>5.6664177481168476E-2</c:v>
                </c:pt>
                <c:pt idx="22">
                  <c:v>5.2563300435719808E-2</c:v>
                </c:pt>
                <c:pt idx="23">
                  <c:v>3.8548737579300836E-2</c:v>
                </c:pt>
              </c:numCache>
            </c:numRef>
          </c:val>
          <c:extLst>
            <c:ext xmlns:c16="http://schemas.microsoft.com/office/drawing/2014/chart" uri="{C3380CC4-5D6E-409C-BE32-E72D297353CC}">
              <c16:uniqueId val="{00000000-1E40-4D36-9B59-300FBD1F5E4C}"/>
            </c:ext>
          </c:extLst>
        </c:ser>
        <c:ser>
          <c:idx val="1"/>
          <c:order val="1"/>
          <c:tx>
            <c:strRef>
              <c:f>Sheet1!$E$23</c:f>
              <c:strCache>
                <c:ptCount val="1"/>
                <c:pt idx="0">
                  <c:v>Residential</c:v>
                </c:pt>
              </c:strCache>
            </c:strRef>
          </c:tx>
          <c:spPr>
            <a:solidFill>
              <a:srgbClr val="0084D1"/>
            </a:solidFill>
            <a:ln>
              <a:noFill/>
            </a:ln>
          </c:spPr>
          <c:invertIfNegative val="0"/>
          <c:cat>
            <c:numRef>
              <c:f>Sheet1!$E$25:$E$47</c:f>
              <c:numCache>
                <c:formatCode>General</c:formatCode>
                <c:ptCount val="23"/>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numCache>
            </c:numRef>
          </c:cat>
          <c:val>
            <c:numRef>
              <c:f>Sheet1!$G$25:$G$48</c:f>
              <c:numCache>
                <c:formatCode>0%</c:formatCode>
                <c:ptCount val="24"/>
                <c:pt idx="0">
                  <c:v>4.7098525478008371E-2</c:v>
                </c:pt>
                <c:pt idx="1">
                  <c:v>2.4239937037569697E-2</c:v>
                </c:pt>
                <c:pt idx="2">
                  <c:v>1.3119931156798496E-2</c:v>
                </c:pt>
                <c:pt idx="3">
                  <c:v>7.6972186895894893E-3</c:v>
                </c:pt>
                <c:pt idx="4">
                  <c:v>4.9468907696775524E-3</c:v>
                </c:pt>
                <c:pt idx="5">
                  <c:v>4.1137438932709134E-3</c:v>
                </c:pt>
                <c:pt idx="6">
                  <c:v>7.7836059275709166E-3</c:v>
                </c:pt>
                <c:pt idx="7">
                  <c:v>1.7854369755395939E-2</c:v>
                </c:pt>
                <c:pt idx="8">
                  <c:v>2.4112036481565069E-2</c:v>
                </c:pt>
                <c:pt idx="9">
                  <c:v>2.9956631573228001E-2</c:v>
                </c:pt>
                <c:pt idx="10">
                  <c:v>3.6381820069814309E-2</c:v>
                </c:pt>
                <c:pt idx="11">
                  <c:v>3.8944603809459792E-2</c:v>
                </c:pt>
                <c:pt idx="12">
                  <c:v>3.858191296362954E-2</c:v>
                </c:pt>
                <c:pt idx="13">
                  <c:v>3.7029964397670222E-2</c:v>
                </c:pt>
                <c:pt idx="14">
                  <c:v>3.6602659625556241E-2</c:v>
                </c:pt>
                <c:pt idx="15">
                  <c:v>3.9360499479205502E-2</c:v>
                </c:pt>
                <c:pt idx="16">
                  <c:v>4.5895458225557614E-2</c:v>
                </c:pt>
                <c:pt idx="17">
                  <c:v>5.3708829484554466E-2</c:v>
                </c:pt>
                <c:pt idx="18">
                  <c:v>6.1084983607746536E-2</c:v>
                </c:pt>
                <c:pt idx="19">
                  <c:v>6.8061621465582409E-2</c:v>
                </c:pt>
                <c:pt idx="20">
                  <c:v>8.1653787795157903E-2</c:v>
                </c:pt>
                <c:pt idx="21">
                  <c:v>9.9521176353009319E-2</c:v>
                </c:pt>
                <c:pt idx="22">
                  <c:v>0.10387798495935795</c:v>
                </c:pt>
                <c:pt idx="23">
                  <c:v>7.8371807001026458E-2</c:v>
                </c:pt>
              </c:numCache>
            </c:numRef>
          </c:val>
          <c:extLst>
            <c:ext xmlns:c16="http://schemas.microsoft.com/office/drawing/2014/chart" uri="{C3380CC4-5D6E-409C-BE32-E72D297353CC}">
              <c16:uniqueId val="{00000001-1E40-4D36-9B59-300FBD1F5E4C}"/>
            </c:ext>
          </c:extLst>
        </c:ser>
        <c:dLbls>
          <c:showLegendKey val="0"/>
          <c:showVal val="0"/>
          <c:showCatName val="0"/>
          <c:showSerName val="0"/>
          <c:showPercent val="0"/>
          <c:showBubbleSize val="0"/>
        </c:dLbls>
        <c:gapWidth val="150"/>
        <c:axId val="235820272"/>
        <c:axId val="331816096"/>
      </c:barChart>
      <c:valAx>
        <c:axId val="331816096"/>
        <c:scaling>
          <c:orientation val="minMax"/>
        </c:scaling>
        <c:delete val="0"/>
        <c:axPos val="l"/>
        <c:majorGridlines>
          <c:spPr>
            <a:ln w="9528">
              <a:solidFill>
                <a:srgbClr val="B3B3B3"/>
              </a:solidFill>
              <a:prstDash val="solid"/>
              <a:round/>
            </a:ln>
          </c:spPr>
        </c:majorGridlines>
        <c:title>
          <c:tx>
            <c:rich>
              <a:bodyPr lIns="0" tIns="0" rIns="0" bIns="0"/>
              <a:lstStyle/>
              <a:p>
                <a:pPr marL="0" marR="0" indent="0" algn="ctr" defTabSz="914400" fontAlgn="auto" hangingPunct="1">
                  <a:lnSpc>
                    <a:spcPct val="100000"/>
                  </a:lnSpc>
                  <a:spcBef>
                    <a:spcPts val="0"/>
                  </a:spcBef>
                  <a:spcAft>
                    <a:spcPts val="0"/>
                  </a:spcAft>
                  <a:tabLst/>
                  <a:defRPr sz="900" b="0" i="0" u="none" strike="noStrike" kern="1200" baseline="0">
                    <a:solidFill>
                      <a:srgbClr val="000000"/>
                    </a:solidFill>
                    <a:latin typeface="Calibri"/>
                  </a:defRPr>
                </a:pPr>
                <a:r>
                  <a:rPr lang="en-GB" sz="900" b="0" i="0" u="none" strike="noStrike" kern="1200" cap="none" spc="0" baseline="0">
                    <a:solidFill>
                      <a:srgbClr val="000000"/>
                    </a:solidFill>
                    <a:uFillTx/>
                    <a:latin typeface="+mn-lt"/>
                    <a:ea typeface="+mn-ea"/>
                    <a:cs typeface="+mn-cs"/>
                  </a:rPr>
                  <a:t>Tweets</a:t>
                </a:r>
              </a:p>
            </c:rich>
          </c:tx>
          <c:layout>
            <c:manualLayout>
              <c:xMode val="edge"/>
              <c:yMode val="edge"/>
              <c:x val="2.8187351987277016E-2"/>
              <c:y val="0.58588873636846761"/>
            </c:manualLayout>
          </c:layout>
          <c:overlay val="0"/>
          <c:spPr>
            <a:noFill/>
            <a:ln>
              <a:noFill/>
            </a:ln>
          </c:spPr>
        </c:title>
        <c:numFmt formatCode="0%" sourceLinked="1"/>
        <c:majorTickMark val="none"/>
        <c:minorTickMark val="none"/>
        <c:tickLblPos val="nextTo"/>
        <c:spPr>
          <a:noFill/>
          <a:ln w="9528">
            <a:solidFill>
              <a:srgbClr val="B3B3B3"/>
            </a:solidFill>
            <a:prstDash val="solid"/>
            <a:round/>
          </a:ln>
        </c:spPr>
        <c:txPr>
          <a:bodyPr lIns="0" tIns="0" rIns="0" bIns="0"/>
          <a:lstStyle/>
          <a:p>
            <a:pPr marL="0" marR="0" indent="0" algn="ctr" defTabSz="914400" fontAlgn="auto" hangingPunct="1">
              <a:lnSpc>
                <a:spcPct val="100000"/>
              </a:lnSpc>
              <a:spcBef>
                <a:spcPts val="0"/>
              </a:spcBef>
              <a:spcAft>
                <a:spcPts val="0"/>
              </a:spcAft>
              <a:tabLst/>
              <a:defRPr sz="1000" b="0" i="0" u="none" strike="noStrike" kern="1200" baseline="0">
                <a:solidFill>
                  <a:srgbClr val="000000"/>
                </a:solidFill>
                <a:latin typeface="Calibri"/>
              </a:defRPr>
            </a:pPr>
            <a:endParaRPr lang="en-US"/>
          </a:p>
        </c:txPr>
        <c:crossAx val="235820272"/>
        <c:crosses val="autoZero"/>
        <c:crossBetween val="between"/>
      </c:valAx>
      <c:catAx>
        <c:axId val="235820272"/>
        <c:scaling>
          <c:orientation val="minMax"/>
        </c:scaling>
        <c:delete val="0"/>
        <c:axPos val="b"/>
        <c:title>
          <c:tx>
            <c:rich>
              <a:bodyPr lIns="0" tIns="0" rIns="0" bIns="0"/>
              <a:lstStyle/>
              <a:p>
                <a:pPr marL="0" marR="0" indent="0" algn="ctr" defTabSz="914400" fontAlgn="auto" hangingPunct="1">
                  <a:lnSpc>
                    <a:spcPct val="100000"/>
                  </a:lnSpc>
                  <a:spcBef>
                    <a:spcPts val="0"/>
                  </a:spcBef>
                  <a:spcAft>
                    <a:spcPts val="0"/>
                  </a:spcAft>
                  <a:tabLst/>
                  <a:defRPr sz="900" b="0" i="0" u="none" strike="noStrike" kern="1200" baseline="0">
                    <a:solidFill>
                      <a:srgbClr val="000000"/>
                    </a:solidFill>
                    <a:latin typeface="Calibri"/>
                  </a:defRPr>
                </a:pPr>
                <a:r>
                  <a:rPr lang="en-GB" sz="900" b="0" i="0" u="none" strike="noStrike" kern="1200" cap="none" spc="0" baseline="0">
                    <a:solidFill>
                      <a:srgbClr val="000000"/>
                    </a:solidFill>
                    <a:uFillTx/>
                    <a:latin typeface="+mn-lt"/>
                    <a:ea typeface="+mn-ea"/>
                    <a:cs typeface="+mn-cs"/>
                  </a:rPr>
                  <a:t>Time of Day</a:t>
                </a:r>
              </a:p>
            </c:rich>
          </c:tx>
          <c:layout>
            <c:manualLayout>
              <c:xMode val="edge"/>
              <c:yMode val="edge"/>
              <c:x val="0.46506257335528189"/>
              <c:y val="0.80400007531703377"/>
            </c:manualLayout>
          </c:layout>
          <c:overlay val="0"/>
          <c:spPr>
            <a:noFill/>
            <a:ln>
              <a:noFill/>
            </a:ln>
          </c:spPr>
        </c:title>
        <c:numFmt formatCode="General" sourceLinked="1"/>
        <c:majorTickMark val="none"/>
        <c:minorTickMark val="none"/>
        <c:tickLblPos val="nextTo"/>
        <c:spPr>
          <a:noFill/>
          <a:ln w="9528">
            <a:solidFill>
              <a:srgbClr val="B3B3B3"/>
            </a:solidFill>
            <a:prstDash val="solid"/>
            <a:round/>
          </a:ln>
        </c:spPr>
        <c:txPr>
          <a:bodyPr lIns="0" tIns="0" rIns="0" bIns="0"/>
          <a:lstStyle/>
          <a:p>
            <a:pPr marL="0" marR="0" indent="0" algn="ctr" defTabSz="914400" fontAlgn="auto" hangingPunct="1">
              <a:lnSpc>
                <a:spcPct val="100000"/>
              </a:lnSpc>
              <a:spcBef>
                <a:spcPts val="0"/>
              </a:spcBef>
              <a:spcAft>
                <a:spcPts val="0"/>
              </a:spcAft>
              <a:tabLst/>
              <a:defRPr sz="1000" b="0" i="0" u="none" strike="noStrike" kern="1200" baseline="0">
                <a:solidFill>
                  <a:srgbClr val="000000"/>
                </a:solidFill>
                <a:latin typeface="Calibri"/>
              </a:defRPr>
            </a:pPr>
            <a:endParaRPr lang="en-US"/>
          </a:p>
        </c:txPr>
        <c:crossAx val="331816096"/>
        <c:crosses val="autoZero"/>
        <c:auto val="1"/>
        <c:lblAlgn val="ctr"/>
        <c:lblOffset val="100"/>
        <c:noMultiLvlLbl val="0"/>
      </c:catAx>
      <c:spPr>
        <a:noFill/>
        <a:ln w="9528">
          <a:solidFill>
            <a:srgbClr val="B3B3B3"/>
          </a:solidFill>
          <a:prstDash val="solid"/>
          <a:round/>
        </a:ln>
      </c:spPr>
    </c:plotArea>
    <c:legend>
      <c:legendPos val="b"/>
      <c:overlay val="0"/>
      <c:spPr>
        <a:noFill/>
        <a:ln>
          <a:noFill/>
        </a:ln>
      </c:spPr>
      <c:txPr>
        <a:bodyPr lIns="0" tIns="0" rIns="0" bIns="0"/>
        <a:lstStyle/>
        <a:p>
          <a:pPr marL="0" marR="0" indent="0" defTabSz="914400" fontAlgn="auto" hangingPunct="1">
            <a:lnSpc>
              <a:spcPct val="100000"/>
            </a:lnSpc>
            <a:spcBef>
              <a:spcPts val="0"/>
            </a:spcBef>
            <a:spcAft>
              <a:spcPts val="0"/>
            </a:spcAft>
            <a:tabLst/>
            <a:defRPr sz="1000" b="0" i="0" u="none" strike="noStrike" kern="1200" baseline="0">
              <a:solidFill>
                <a:srgbClr val="000000"/>
              </a:solidFill>
              <a:latin typeface="Calibri"/>
            </a:defRPr>
          </a:pPr>
          <a:endParaRPr lang="en-US"/>
        </a:p>
      </c:txPr>
    </c:legend>
    <c:plotVisOnly val="1"/>
    <c:dispBlanksAs val="gap"/>
    <c:showDLblsOverMax val="0"/>
  </c:chart>
  <c:spPr>
    <a:solidFill>
      <a:srgbClr val="FFFFFF"/>
    </a:solidFill>
    <a:ln>
      <a:noFill/>
    </a:ln>
  </c:spPr>
  <c:txPr>
    <a:bodyPr lIns="0" tIns="0" rIns="0" bIns="0"/>
    <a:lstStyle/>
    <a:p>
      <a:pPr marL="0" marR="0" indent="0" algn="ctr" defTabSz="914400" fontAlgn="auto" hangingPunct="1">
        <a:lnSpc>
          <a:spcPct val="100000"/>
        </a:lnSpc>
        <a:spcBef>
          <a:spcPts val="0"/>
        </a:spcBef>
        <a:spcAft>
          <a:spcPts val="0"/>
        </a:spcAft>
        <a:tabLst/>
        <a:defRPr lang="en-GB" sz="1000" b="0" i="0" u="none" strike="noStrike" kern="1200" baseline="0">
          <a:solidFill>
            <a:srgbClr val="000000"/>
          </a:solidFill>
          <a:latin typeface="Calibri"/>
        </a:defRPr>
      </a:pPr>
      <a:endParaRPr lang="en-US"/>
    </a:p>
  </c:txPr>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4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250" cy="496888"/>
          </a:xfrm>
          <a:prstGeom prst="rect">
            <a:avLst/>
          </a:prstGeom>
        </p:spPr>
        <p:txBody>
          <a:bodyPr vert="horz" lIns="90727" tIns="45363" rIns="90727" bIns="45363" rtlCol="0"/>
          <a:lstStyle>
            <a:lvl1pPr algn="l" eaLnBrk="0" hangingPunct="0">
              <a:defRPr sz="1200">
                <a:latin typeface="Arial" charset="0"/>
                <a:ea typeface="ＭＳ Ｐゴシック" pitchFamily="1" charset="-128"/>
                <a:cs typeface="+mn-cs"/>
              </a:defRPr>
            </a:lvl1pPr>
          </a:lstStyle>
          <a:p>
            <a:pPr>
              <a:defRPr/>
            </a:pPr>
            <a:endParaRPr lang="en-GB"/>
          </a:p>
        </p:txBody>
      </p:sp>
      <p:sp>
        <p:nvSpPr>
          <p:cNvPr id="3" name="Date Placeholder 2"/>
          <p:cNvSpPr>
            <a:spLocks noGrp="1"/>
          </p:cNvSpPr>
          <p:nvPr>
            <p:ph type="dt" sz="quarter" idx="1"/>
          </p:nvPr>
        </p:nvSpPr>
        <p:spPr>
          <a:xfrm>
            <a:off x="3778250" y="0"/>
            <a:ext cx="2889250" cy="496888"/>
          </a:xfrm>
          <a:prstGeom prst="rect">
            <a:avLst/>
          </a:prstGeom>
        </p:spPr>
        <p:txBody>
          <a:bodyPr vert="horz" lIns="90727" tIns="45363" rIns="90727" bIns="45363" rtlCol="0"/>
          <a:lstStyle>
            <a:lvl1pPr algn="r" eaLnBrk="0" hangingPunct="0">
              <a:defRPr sz="1200">
                <a:latin typeface="Arial" charset="0"/>
                <a:ea typeface="ＭＳ Ｐゴシック" pitchFamily="1" charset="-128"/>
                <a:cs typeface="+mn-cs"/>
              </a:defRPr>
            </a:lvl1pPr>
          </a:lstStyle>
          <a:p>
            <a:pPr>
              <a:defRPr/>
            </a:pPr>
            <a:fld id="{3CCA3E26-3C3A-4F7A-B7C4-801F60E0856B}" type="datetimeFigureOut">
              <a:rPr lang="en-GB"/>
              <a:pPr>
                <a:defRPr/>
              </a:pPr>
              <a:t>04/12/2019</a:t>
            </a:fld>
            <a:endParaRPr lang="en-GB"/>
          </a:p>
        </p:txBody>
      </p:sp>
      <p:sp>
        <p:nvSpPr>
          <p:cNvPr id="4" name="Footer Placeholder 3"/>
          <p:cNvSpPr>
            <a:spLocks noGrp="1"/>
          </p:cNvSpPr>
          <p:nvPr>
            <p:ph type="ftr" sz="quarter" idx="2"/>
          </p:nvPr>
        </p:nvSpPr>
        <p:spPr>
          <a:xfrm>
            <a:off x="0" y="9428163"/>
            <a:ext cx="2889250" cy="496887"/>
          </a:xfrm>
          <a:prstGeom prst="rect">
            <a:avLst/>
          </a:prstGeom>
        </p:spPr>
        <p:txBody>
          <a:bodyPr vert="horz" lIns="90727" tIns="45363" rIns="90727" bIns="45363" rtlCol="0" anchor="b"/>
          <a:lstStyle>
            <a:lvl1pPr algn="l" eaLnBrk="0" hangingPunct="0">
              <a:defRPr sz="1200">
                <a:latin typeface="Arial" charset="0"/>
                <a:ea typeface="ＭＳ Ｐゴシック" pitchFamily="1" charset="-128"/>
                <a:cs typeface="+mn-cs"/>
              </a:defRPr>
            </a:lvl1pPr>
          </a:lstStyle>
          <a:p>
            <a:pPr>
              <a:defRPr/>
            </a:pPr>
            <a:endParaRPr lang="en-GB"/>
          </a:p>
        </p:txBody>
      </p:sp>
      <p:sp>
        <p:nvSpPr>
          <p:cNvPr id="5" name="Slide Number Placeholder 4"/>
          <p:cNvSpPr>
            <a:spLocks noGrp="1"/>
          </p:cNvSpPr>
          <p:nvPr>
            <p:ph type="sldNum" sz="quarter" idx="3"/>
          </p:nvPr>
        </p:nvSpPr>
        <p:spPr>
          <a:xfrm>
            <a:off x="3778250" y="9428163"/>
            <a:ext cx="2889250" cy="496887"/>
          </a:xfrm>
          <a:prstGeom prst="rect">
            <a:avLst/>
          </a:prstGeom>
        </p:spPr>
        <p:txBody>
          <a:bodyPr vert="horz" wrap="square" lIns="90727" tIns="45363" rIns="90727" bIns="45363" numCol="1" anchor="b" anchorCtr="0" compatLnSpc="1">
            <a:prstTxWarp prst="textNoShape">
              <a:avLst/>
            </a:prstTxWarp>
          </a:bodyPr>
          <a:lstStyle>
            <a:lvl1pPr algn="r" eaLnBrk="0" hangingPunct="0">
              <a:defRPr sz="1200">
                <a:cs typeface="Arial" panose="020B0604020202020204" pitchFamily="34" charset="0"/>
              </a:defRPr>
            </a:lvl1pPr>
          </a:lstStyle>
          <a:p>
            <a:pPr>
              <a:defRPr/>
            </a:pPr>
            <a:fld id="{3E13107C-47F9-41D7-B62B-B6F18303E6DF}"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90838" cy="496888"/>
          </a:xfrm>
          <a:prstGeom prst="rect">
            <a:avLst/>
          </a:prstGeom>
        </p:spPr>
        <p:txBody>
          <a:bodyPr vert="horz" lIns="90727" tIns="45363" rIns="90727" bIns="45363" rtlCol="0"/>
          <a:lstStyle>
            <a:lvl1pPr algn="l" eaLnBrk="0" hangingPunct="0">
              <a:defRPr sz="1200">
                <a:latin typeface="Arial" charset="0"/>
                <a:ea typeface="ＭＳ Ｐゴシック" pitchFamily="1" charset="-128"/>
                <a:cs typeface="+mn-cs"/>
              </a:defRPr>
            </a:lvl1pPr>
          </a:lstStyle>
          <a:p>
            <a:pPr>
              <a:defRPr/>
            </a:pPr>
            <a:endParaRPr lang="en-GB"/>
          </a:p>
        </p:txBody>
      </p:sp>
      <p:sp>
        <p:nvSpPr>
          <p:cNvPr id="3" name="Date Placeholder 2"/>
          <p:cNvSpPr>
            <a:spLocks noGrp="1"/>
          </p:cNvSpPr>
          <p:nvPr>
            <p:ph type="dt" idx="1"/>
          </p:nvPr>
        </p:nvSpPr>
        <p:spPr>
          <a:xfrm>
            <a:off x="3776663" y="0"/>
            <a:ext cx="2890837" cy="496888"/>
          </a:xfrm>
          <a:prstGeom prst="rect">
            <a:avLst/>
          </a:prstGeom>
        </p:spPr>
        <p:txBody>
          <a:bodyPr vert="horz" lIns="90727" tIns="45363" rIns="90727" bIns="45363" rtlCol="0"/>
          <a:lstStyle>
            <a:lvl1pPr algn="r" eaLnBrk="0" hangingPunct="0">
              <a:defRPr sz="1200">
                <a:latin typeface="Arial" charset="0"/>
                <a:ea typeface="ＭＳ Ｐゴシック" pitchFamily="1" charset="-128"/>
                <a:cs typeface="+mn-cs"/>
              </a:defRPr>
            </a:lvl1pPr>
          </a:lstStyle>
          <a:p>
            <a:pPr>
              <a:defRPr/>
            </a:pPr>
            <a:fld id="{5A13CF0D-406A-48AE-83A5-C7BBF4AB4432}" type="datetimeFigureOut">
              <a:rPr lang="en-GB"/>
              <a:pPr>
                <a:defRPr/>
              </a:pPr>
              <a:t>04/12/2019</a:t>
            </a:fld>
            <a:endParaRPr lang="en-GB"/>
          </a:p>
        </p:txBody>
      </p:sp>
      <p:sp>
        <p:nvSpPr>
          <p:cNvPr id="4" name="Slide Image Placeholder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0727" tIns="45363" rIns="90727" bIns="45363" rtlCol="0" anchor="ctr"/>
          <a:lstStyle/>
          <a:p>
            <a:pPr lvl="0"/>
            <a:endParaRPr lang="en-GB" noProof="0"/>
          </a:p>
        </p:txBody>
      </p:sp>
      <p:sp>
        <p:nvSpPr>
          <p:cNvPr id="5" name="Notes Placeholder 4"/>
          <p:cNvSpPr>
            <a:spLocks noGrp="1"/>
          </p:cNvSpPr>
          <p:nvPr>
            <p:ph type="body" sz="quarter" idx="3"/>
          </p:nvPr>
        </p:nvSpPr>
        <p:spPr>
          <a:xfrm>
            <a:off x="666750" y="4716463"/>
            <a:ext cx="5335588" cy="4465637"/>
          </a:xfrm>
          <a:prstGeom prst="rect">
            <a:avLst/>
          </a:prstGeom>
        </p:spPr>
        <p:txBody>
          <a:bodyPr vert="horz" lIns="90727" tIns="45363" rIns="90727" bIns="45363"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9428163"/>
            <a:ext cx="2890838" cy="496887"/>
          </a:xfrm>
          <a:prstGeom prst="rect">
            <a:avLst/>
          </a:prstGeom>
        </p:spPr>
        <p:txBody>
          <a:bodyPr vert="horz" lIns="90727" tIns="45363" rIns="90727" bIns="45363" rtlCol="0" anchor="b"/>
          <a:lstStyle>
            <a:lvl1pPr algn="l" eaLnBrk="0" hangingPunct="0">
              <a:defRPr sz="1200">
                <a:latin typeface="Arial" charset="0"/>
                <a:ea typeface="ＭＳ Ｐゴシック" pitchFamily="1" charset="-128"/>
                <a:cs typeface="+mn-cs"/>
              </a:defRPr>
            </a:lvl1pPr>
          </a:lstStyle>
          <a:p>
            <a:pPr>
              <a:defRPr/>
            </a:pPr>
            <a:endParaRPr lang="en-GB"/>
          </a:p>
        </p:txBody>
      </p:sp>
      <p:sp>
        <p:nvSpPr>
          <p:cNvPr id="7" name="Slide Number Placeholder 6"/>
          <p:cNvSpPr>
            <a:spLocks noGrp="1"/>
          </p:cNvSpPr>
          <p:nvPr>
            <p:ph type="sldNum" sz="quarter" idx="5"/>
          </p:nvPr>
        </p:nvSpPr>
        <p:spPr>
          <a:xfrm>
            <a:off x="3776663" y="9428163"/>
            <a:ext cx="2890837" cy="496887"/>
          </a:xfrm>
          <a:prstGeom prst="rect">
            <a:avLst/>
          </a:prstGeom>
        </p:spPr>
        <p:txBody>
          <a:bodyPr vert="horz" wrap="square" lIns="90727" tIns="45363" rIns="90727" bIns="45363" numCol="1" anchor="b" anchorCtr="0" compatLnSpc="1">
            <a:prstTxWarp prst="textNoShape">
              <a:avLst/>
            </a:prstTxWarp>
          </a:bodyPr>
          <a:lstStyle>
            <a:lvl1pPr algn="r" eaLnBrk="0" hangingPunct="0">
              <a:defRPr sz="1200">
                <a:cs typeface="Arial" panose="020B0604020202020204" pitchFamily="34" charset="0"/>
              </a:defRPr>
            </a:lvl1pPr>
          </a:lstStyle>
          <a:p>
            <a:pPr>
              <a:defRPr/>
            </a:pPr>
            <a:fld id="{C06329EC-D490-46FE-95FD-92B518F8DCB3}"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PlaceHolder 1"/>
          <p:cNvSpPr>
            <a:spLocks noGrp="1"/>
          </p:cNvSpPr>
          <p:nvPr>
            <p:ph type="body"/>
          </p:nvPr>
        </p:nvSpPr>
        <p:spPr bwMode="auto">
          <a:xfrm>
            <a:off x="666750" y="4714875"/>
            <a:ext cx="5335588" cy="4467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720" tIns="45360" rIns="90720" bIns="45360" numCol="1" anchor="t" anchorCtr="0" compatLnSpc="1">
            <a:prstTxWarp prst="textNoShape">
              <a:avLst/>
            </a:prstTxWarp>
          </a:bodyPr>
          <a:lstStyle/>
          <a:p>
            <a:pPr eaLnBrk="1" hangingPunct="1">
              <a:spcBef>
                <a:spcPct val="0"/>
              </a:spcBef>
            </a:pPr>
            <a:endParaRPr lang="en-US" altLang="en-US" smtClean="0"/>
          </a:p>
        </p:txBody>
      </p:sp>
      <p:sp>
        <p:nvSpPr>
          <p:cNvPr id="7171" name="TextShape 2"/>
          <p:cNvSpPr txBox="1">
            <a:spLocks noChangeArrowheads="1"/>
          </p:cNvSpPr>
          <p:nvPr/>
        </p:nvSpPr>
        <p:spPr bwMode="auto">
          <a:xfrm>
            <a:off x="3776663" y="9428163"/>
            <a:ext cx="2890837"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20" tIns="45360" rIns="90720" bIns="45360" anchor="b"/>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8378634E-3B2D-4520-A2C8-927B14CCD2C9}" type="slidenum">
              <a:rPr lang="en-GB" altLang="en-US" sz="1200">
                <a:solidFill>
                  <a:srgbClr val="000000"/>
                </a:solidFill>
              </a:rPr>
              <a:pPr algn="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3794" name="Shape 123"/>
          <p:cNvSpPr>
            <a:spLocks noGrp="1"/>
          </p:cNvSpPr>
          <p:nvPr>
            <p:ph type="body" idx="1"/>
          </p:nvPr>
        </p:nvSpPr>
        <p:spPr bwMode="auto">
          <a:xfrm>
            <a:off x="666750" y="4714875"/>
            <a:ext cx="5335588" cy="4467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numCol="1" anchor="t" anchorCtr="0" compatLnSpc="1">
            <a:prstTxWarp prst="textNoShape">
              <a:avLst/>
            </a:prstTxWarp>
          </a:bodyPr>
          <a:lstStyle/>
          <a:p>
            <a:pPr eaLnBrk="1" hangingPunct="1">
              <a:spcBef>
                <a:spcPct val="0"/>
              </a:spcBef>
              <a:buClr>
                <a:srgbClr val="000000"/>
              </a:buClr>
              <a:buFontTx/>
              <a:buChar char="•"/>
            </a:pPr>
            <a:endParaRPr lang="en-GB" altLang="en-US" smtClean="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33795" name="Shape 124"/>
          <p:cNvSpPr txBox="1">
            <a:spLocks noChangeArrowheads="1"/>
          </p:cNvSpPr>
          <p:nvPr/>
        </p:nvSpPr>
        <p:spPr bwMode="auto">
          <a:xfrm>
            <a:off x="3778250" y="9428163"/>
            <a:ext cx="288925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075" tIns="42025" rIns="84075" bIns="42025" anchor="b"/>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buSzPct val="25000"/>
            </a:pPr>
            <a:fld id="{08A71F48-3C5B-4F09-88F3-A92B33162714}" type="slidenum">
              <a:rPr lang="en-GB" altLang="en-US" sz="1100">
                <a:solidFill>
                  <a:srgbClr val="000000"/>
                </a:solidFill>
                <a:sym typeface="Arial" panose="020B0604020202020204" pitchFamily="34" charset="0"/>
              </a:rPr>
              <a:pPr algn="r">
                <a:buSzPct val="25000"/>
              </a:pPr>
              <a:t>21</a:t>
            </a:fld>
            <a:endParaRPr lang="en-GB" altLang="en-US" sz="1100">
              <a:solidFill>
                <a:srgbClr val="000000"/>
              </a:solidFill>
              <a:sym typeface="Arial" panose="020B0604020202020204" pitchFamily="34" charset="0"/>
            </a:endParaRPr>
          </a:p>
        </p:txBody>
      </p:sp>
      <p:sp>
        <p:nvSpPr>
          <p:cNvPr id="33796" name="Shape 125"/>
          <p:cNvSpPr>
            <a:spLocks noGrp="1" noRot="1" noChangeAspect="1" noTextEdit="1"/>
          </p:cNvSpPr>
          <p:nvPr>
            <p:ph type="sldImg" idx="2"/>
          </p:nvPr>
        </p:nvSpPr>
        <p:spPr bwMode="auto">
          <a:custGeom>
            <a:avLst/>
            <a:gdLst>
              <a:gd name="T0" fmla="*/ 0 w 120000"/>
              <a:gd name="T1" fmla="*/ 0 h 120000"/>
              <a:gd name="T2" fmla="*/ 205090882 w 120000"/>
              <a:gd name="T3" fmla="*/ 0 h 120000"/>
              <a:gd name="T4" fmla="*/ 205090882 w 120000"/>
              <a:gd name="T5" fmla="*/ 115486654 h 120000"/>
              <a:gd name="T6" fmla="*/ 0 w 120000"/>
              <a:gd name="T7" fmla="*/ 115486654 h 120000"/>
              <a:gd name="T8" fmla="*/ 0 60000 65536"/>
              <a:gd name="T9" fmla="*/ 0 60000 65536"/>
              <a:gd name="T10" fmla="*/ 0 60000 65536"/>
              <a:gd name="T11" fmla="*/ 0 60000 65536"/>
              <a:gd name="T12" fmla="*/ 0 w 120000"/>
              <a:gd name="T13" fmla="*/ 0 h 120000"/>
              <a:gd name="T14" fmla="*/ 120000 w 120000"/>
              <a:gd name="T15" fmla="*/ 120000 h 120000"/>
            </a:gdLst>
            <a:ahLst/>
            <a:cxnLst>
              <a:cxn ang="T8">
                <a:pos x="T0" y="T1"/>
              </a:cxn>
              <a:cxn ang="T9">
                <a:pos x="T2" y="T3"/>
              </a:cxn>
              <a:cxn ang="T10">
                <a:pos x="T4" y="T5"/>
              </a:cxn>
              <a:cxn ang="T11">
                <a:pos x="T6" y="T7"/>
              </a:cxn>
            </a:cxnLst>
            <a:rect l="T12" t="T13" r="T14" b="T15"/>
            <a:pathLst>
              <a:path w="120000" h="120000" extrusionOk="0">
                <a:moveTo>
                  <a:pt x="0" y="0"/>
                </a:moveTo>
                <a:lnTo>
                  <a:pt x="120000" y="0"/>
                </a:lnTo>
                <a:lnTo>
                  <a:pt x="120000" y="120000"/>
                </a:lnTo>
                <a:lnTo>
                  <a:pt x="0" y="120000"/>
                </a:lnTo>
                <a:lnTo>
                  <a:pt x="0" y="0"/>
                </a:lnTo>
                <a:close/>
              </a:path>
            </a:pathLst>
          </a:custGeom>
          <a:noFill/>
          <a:ln w="9525" cap="flat">
            <a:solidFill>
              <a:srgbClr val="000000"/>
            </a:solidFill>
            <a:round/>
            <a:headEnd type="none" w="med" len="med"/>
            <a:tailEnd type="none" w="med" len="med"/>
          </a:ln>
          <a:extLst>
            <a:ext uri="{909E8E84-426E-40DD-AFC4-6F175D3DCCD1}">
              <a14:hiddenFill xmlns:a14="http://schemas.microsoft.com/office/drawing/2010/main">
                <a:solidFill>
                  <a:srgbClr val="FFFFFF"/>
                </a:solidFill>
              </a14:hiddenFill>
            </a:ext>
          </a:extLst>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1" defTabSz="906463" eaLnBrk="1" hangingPunct="1">
              <a:spcBef>
                <a:spcPct val="0"/>
              </a:spcBef>
            </a:pPr>
            <a:endParaRPr lang="en-GB" altLang="en-US"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FE5AF97-57B9-424C-86DA-6EF877452FA8}" type="slidenum">
              <a:rPr lang="en-GB" altLang="en-US" sz="1200" smtClean="0"/>
              <a:pPr/>
              <a:t>22</a:t>
            </a:fld>
            <a:endParaRPr lang="en-GB" altLang="en-US" sz="120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xfrm>
            <a:off x="852488" y="754063"/>
            <a:ext cx="4962525" cy="3722687"/>
          </a:xfrm>
          <a:solidFill>
            <a:srgbClr val="CFE7F5"/>
          </a:solidFill>
          <a:ln w="25400">
            <a:solidFill>
              <a:srgbClr val="808080"/>
            </a:solidFill>
            <a:miter lim="800000"/>
            <a:headEnd/>
            <a:tailEnd/>
          </a:ln>
        </p:spPr>
      </p:sp>
      <p:sp>
        <p:nvSpPr>
          <p:cNvPr id="37891" name="Notes Placeholder 2"/>
          <p:cNvSpPr>
            <a:spLocks noGrp="1"/>
          </p:cNvSpPr>
          <p:nvPr>
            <p:ph type="body" sz="quarter" idx="1"/>
          </p:nvPr>
        </p:nvSpPr>
        <p:spPr bwMode="auto">
          <a:xfrm>
            <a:off x="666750" y="4714875"/>
            <a:ext cx="5335588" cy="4467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xfrm>
            <a:off x="852488" y="754063"/>
            <a:ext cx="4962525" cy="3722687"/>
          </a:xfrm>
          <a:solidFill>
            <a:srgbClr val="CFE7F5"/>
          </a:solidFill>
          <a:ln w="25400">
            <a:solidFill>
              <a:srgbClr val="808080"/>
            </a:solidFill>
            <a:miter lim="800000"/>
            <a:headEnd/>
            <a:tailEnd/>
          </a:ln>
        </p:spPr>
      </p:sp>
      <p:sp>
        <p:nvSpPr>
          <p:cNvPr id="39939" name="Notes Placeholder 2"/>
          <p:cNvSpPr>
            <a:spLocks noGrp="1"/>
          </p:cNvSpPr>
          <p:nvPr>
            <p:ph type="body" sz="quarter" idx="1"/>
          </p:nvPr>
        </p:nvSpPr>
        <p:spPr bwMode="auto">
          <a:xfrm>
            <a:off x="666750" y="4714875"/>
            <a:ext cx="5335588" cy="4467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D8B58F7-8327-4784-9779-438D2C7EC6C8}" type="slidenum">
              <a:rPr lang="en-GB" altLang="en-US" sz="1200" smtClean="0"/>
              <a:pPr/>
              <a:t>25</a:t>
            </a:fld>
            <a:endParaRPr lang="en-GB" altLang="en-US" sz="120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446B3B7-884D-4097-AA5C-63D7E339F0EE}" type="slidenum">
              <a:rPr lang="en-GB" altLang="en-US" sz="1200" smtClean="0"/>
              <a:pPr/>
              <a:t>26</a:t>
            </a:fld>
            <a:endParaRPr lang="en-GB" altLang="en-US" sz="120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PlaceHolder 1"/>
          <p:cNvSpPr>
            <a:spLocks noGrp="1"/>
          </p:cNvSpPr>
          <p:nvPr>
            <p:ph type="body"/>
          </p:nvPr>
        </p:nvSpPr>
        <p:spPr bwMode="auto">
          <a:xfrm>
            <a:off x="666750" y="4714875"/>
            <a:ext cx="5335588" cy="4467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720" tIns="45360" rIns="90720" bIns="45360" numCol="1" anchor="t" anchorCtr="0" compatLnSpc="1">
            <a:prstTxWarp prst="textNoShape">
              <a:avLst/>
            </a:prstTxWarp>
          </a:bodyPr>
          <a:lstStyle/>
          <a:p>
            <a:pPr eaLnBrk="1" hangingPunct="1">
              <a:spcBef>
                <a:spcPct val="0"/>
              </a:spcBef>
            </a:pPr>
            <a:endParaRPr lang="en-US" altLang="en-US" smtClean="0"/>
          </a:p>
        </p:txBody>
      </p:sp>
      <p:sp>
        <p:nvSpPr>
          <p:cNvPr id="46083" name="TextShape 2"/>
          <p:cNvSpPr txBox="1">
            <a:spLocks noChangeArrowheads="1"/>
          </p:cNvSpPr>
          <p:nvPr/>
        </p:nvSpPr>
        <p:spPr bwMode="auto">
          <a:xfrm>
            <a:off x="3776663" y="9428163"/>
            <a:ext cx="2890837"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20" tIns="45360" rIns="90720" bIns="45360" anchor="b"/>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DC7A4AE0-F305-4DF7-A018-8C963E497B5F}" type="slidenum">
              <a:rPr lang="en-GB" altLang="en-US" sz="1200">
                <a:solidFill>
                  <a:srgbClr val="000000"/>
                </a:solidFill>
              </a:rPr>
              <a:pPr algn="r"/>
              <a:t>27</a:t>
            </a:fld>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9AE23B3-0CC2-45B0-B176-C91DD28AA230}" type="slidenum">
              <a:rPr lang="en-GB" altLang="en-US" sz="1200" smtClean="0"/>
              <a:pPr/>
              <a:t>28</a:t>
            </a:fld>
            <a:endParaRPr lang="en-GB" altLang="en-US" sz="120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6E17436-6EF6-4B49-BB87-6197399F5C4C}" type="slidenum">
              <a:rPr lang="en-GB" altLang="en-US" sz="1200" smtClean="0"/>
              <a:pPr/>
              <a:t>29</a:t>
            </a:fld>
            <a:endParaRPr lang="en-GB" altLang="en-US" sz="120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PlaceHolder 1"/>
          <p:cNvSpPr>
            <a:spLocks noGrp="1"/>
          </p:cNvSpPr>
          <p:nvPr>
            <p:ph type="body"/>
          </p:nvPr>
        </p:nvSpPr>
        <p:spPr bwMode="auto">
          <a:xfrm>
            <a:off x="666750" y="4714875"/>
            <a:ext cx="5335588" cy="4467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720" tIns="45360" rIns="90720" bIns="45360" numCol="1" anchor="t" anchorCtr="0" compatLnSpc="1">
            <a:prstTxWarp prst="textNoShape">
              <a:avLst/>
            </a:prstTxWarp>
          </a:bodyPr>
          <a:lstStyle/>
          <a:p>
            <a:pPr eaLnBrk="1" hangingPunct="1">
              <a:spcBef>
                <a:spcPct val="0"/>
              </a:spcBef>
            </a:pPr>
            <a:endParaRPr lang="en-US" altLang="en-US" smtClean="0"/>
          </a:p>
        </p:txBody>
      </p:sp>
      <p:sp>
        <p:nvSpPr>
          <p:cNvPr id="52227" name="TextShape 2"/>
          <p:cNvSpPr txBox="1">
            <a:spLocks noChangeArrowheads="1"/>
          </p:cNvSpPr>
          <p:nvPr/>
        </p:nvSpPr>
        <p:spPr bwMode="auto">
          <a:xfrm>
            <a:off x="3776663" y="9428163"/>
            <a:ext cx="2890837"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20" tIns="45360" rIns="90720" bIns="45360" anchor="b"/>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C9EC1028-68EC-4366-A979-02A87D1EDD5E}" type="slidenum">
              <a:rPr lang="en-GB" altLang="en-US" sz="1200">
                <a:solidFill>
                  <a:srgbClr val="000000"/>
                </a:solidFill>
              </a:rPr>
              <a:pPr algn="r"/>
              <a:t>30</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C06329EC-D490-46FE-95FD-92B518F8DCB3}" type="slidenum">
              <a:rPr lang="en-GB" altLang="en-US" smtClean="0"/>
              <a:pPr>
                <a:defRPr/>
              </a:pPr>
              <a:t>6</a:t>
            </a:fld>
            <a:endParaRPr lang="en-GB" altLang="en-US"/>
          </a:p>
        </p:txBody>
      </p:sp>
    </p:spTree>
    <p:extLst>
      <p:ext uri="{BB962C8B-B14F-4D97-AF65-F5344CB8AC3E}">
        <p14:creationId xmlns:p14="http://schemas.microsoft.com/office/powerpoint/2010/main" val="10343096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PlaceHolder 1"/>
          <p:cNvSpPr>
            <a:spLocks noGrp="1"/>
          </p:cNvSpPr>
          <p:nvPr>
            <p:ph type="body"/>
          </p:nvPr>
        </p:nvSpPr>
        <p:spPr bwMode="auto">
          <a:xfrm>
            <a:off x="666750" y="4714875"/>
            <a:ext cx="5335588" cy="4467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720" tIns="45360" rIns="90720" bIns="45360" numCol="1" anchor="t" anchorCtr="0" compatLnSpc="1">
            <a:prstTxWarp prst="textNoShape">
              <a:avLst/>
            </a:prstTxWarp>
          </a:bodyPr>
          <a:lstStyle/>
          <a:p>
            <a:pPr eaLnBrk="1" hangingPunct="1">
              <a:spcBef>
                <a:spcPct val="0"/>
              </a:spcBef>
            </a:pPr>
            <a:endParaRPr lang="en-US" altLang="en-US" smtClean="0"/>
          </a:p>
        </p:txBody>
      </p:sp>
      <p:sp>
        <p:nvSpPr>
          <p:cNvPr id="54275" name="TextShape 2"/>
          <p:cNvSpPr txBox="1">
            <a:spLocks noChangeArrowheads="1"/>
          </p:cNvSpPr>
          <p:nvPr/>
        </p:nvSpPr>
        <p:spPr bwMode="auto">
          <a:xfrm>
            <a:off x="3776663" y="9428163"/>
            <a:ext cx="2890837"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20" tIns="45360" rIns="90720" bIns="45360" anchor="b"/>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36BAFBD5-4C2A-4D66-8D55-AE8E6293158F}" type="slidenum">
              <a:rPr lang="en-GB" altLang="en-US" sz="1200">
                <a:solidFill>
                  <a:srgbClr val="000000"/>
                </a:solidFill>
              </a:rPr>
              <a:pPr algn="r"/>
              <a:t>31</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PlaceHolder 1"/>
          <p:cNvSpPr>
            <a:spLocks noGrp="1"/>
          </p:cNvSpPr>
          <p:nvPr>
            <p:ph type="body"/>
          </p:nvPr>
        </p:nvSpPr>
        <p:spPr bwMode="auto">
          <a:xfrm>
            <a:off x="673100" y="3868738"/>
            <a:ext cx="5335588" cy="4467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720" tIns="45360" rIns="90720" bIns="45360" numCol="1" anchor="t" anchorCtr="0" compatLnSpc="1">
            <a:prstTxWarp prst="textNoShape">
              <a:avLst/>
            </a:prstTxWarp>
          </a:bodyPr>
          <a:lstStyle/>
          <a:p>
            <a:pPr eaLnBrk="1" hangingPunct="1">
              <a:spcBef>
                <a:spcPct val="0"/>
              </a:spcBef>
            </a:pPr>
            <a:endParaRPr lang="en-US" altLang="en-US" smtClean="0"/>
          </a:p>
        </p:txBody>
      </p:sp>
      <p:sp>
        <p:nvSpPr>
          <p:cNvPr id="17411" name="TextShape 2"/>
          <p:cNvSpPr txBox="1">
            <a:spLocks noChangeArrowheads="1"/>
          </p:cNvSpPr>
          <p:nvPr/>
        </p:nvSpPr>
        <p:spPr bwMode="auto">
          <a:xfrm>
            <a:off x="3776663" y="9428163"/>
            <a:ext cx="2890837"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20" tIns="45360" rIns="90720" bIns="45360" anchor="b"/>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D3FABA07-7978-4C30-BFAF-6753E2E21AD9}" type="slidenum">
              <a:rPr lang="en-GB" altLang="en-US" sz="1200">
                <a:solidFill>
                  <a:srgbClr val="000000"/>
                </a:solidFill>
              </a:rPr>
              <a:pPr algn="r"/>
              <a:t>11</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PlaceHolder 1"/>
          <p:cNvSpPr>
            <a:spLocks noGrp="1"/>
          </p:cNvSpPr>
          <p:nvPr>
            <p:ph type="body"/>
          </p:nvPr>
        </p:nvSpPr>
        <p:spPr bwMode="auto">
          <a:xfrm>
            <a:off x="666750" y="4714875"/>
            <a:ext cx="5335588" cy="4467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720" tIns="45360" rIns="90720" bIns="45360" numCol="1" anchor="t" anchorCtr="0" compatLnSpc="1">
            <a:prstTxWarp prst="textNoShape">
              <a:avLst/>
            </a:prstTxWarp>
          </a:bodyPr>
          <a:lstStyle/>
          <a:p>
            <a:pPr eaLnBrk="1" hangingPunct="1">
              <a:spcBef>
                <a:spcPct val="0"/>
              </a:spcBef>
            </a:pPr>
            <a:endParaRPr lang="en-US" altLang="en-US" smtClean="0"/>
          </a:p>
        </p:txBody>
      </p:sp>
      <p:sp>
        <p:nvSpPr>
          <p:cNvPr id="20483" name="TextShape 2"/>
          <p:cNvSpPr txBox="1">
            <a:spLocks noChangeArrowheads="1"/>
          </p:cNvSpPr>
          <p:nvPr/>
        </p:nvSpPr>
        <p:spPr bwMode="auto">
          <a:xfrm>
            <a:off x="3776663" y="9428163"/>
            <a:ext cx="2890837"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20" tIns="45360" rIns="90720" bIns="45360" anchor="b"/>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2FA8566A-03D0-472F-8045-F64BF10EFC99}" type="slidenum">
              <a:rPr lang="en-GB" altLang="en-US" sz="1200">
                <a:solidFill>
                  <a:srgbClr val="000000"/>
                </a:solidFill>
              </a:rPr>
              <a:pPr algn="r"/>
              <a:t>14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PlaceHolder 1"/>
          <p:cNvSpPr>
            <a:spLocks noGrp="1"/>
          </p:cNvSpPr>
          <p:nvPr>
            <p:ph type="body"/>
          </p:nvPr>
        </p:nvSpPr>
        <p:spPr bwMode="auto">
          <a:xfrm>
            <a:off x="666750" y="4714875"/>
            <a:ext cx="5335588" cy="4467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720" tIns="45360" rIns="90720" bIns="45360" numCol="1" anchor="t" anchorCtr="0" compatLnSpc="1">
            <a:prstTxWarp prst="textNoShape">
              <a:avLst/>
            </a:prstTxWarp>
          </a:bodyPr>
          <a:lstStyle/>
          <a:p>
            <a:pPr eaLnBrk="1" hangingPunct="1">
              <a:spcBef>
                <a:spcPct val="0"/>
              </a:spcBef>
            </a:pPr>
            <a:endParaRPr lang="en-US" altLang="en-US" smtClean="0"/>
          </a:p>
        </p:txBody>
      </p:sp>
      <p:sp>
        <p:nvSpPr>
          <p:cNvPr id="23555" name="TextShape 2"/>
          <p:cNvSpPr txBox="1">
            <a:spLocks noChangeArrowheads="1"/>
          </p:cNvSpPr>
          <p:nvPr/>
        </p:nvSpPr>
        <p:spPr bwMode="auto">
          <a:xfrm>
            <a:off x="3776663" y="9428163"/>
            <a:ext cx="2890837"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20" tIns="45360" rIns="90720" bIns="45360" anchor="b"/>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7DFFE732-98A7-40E8-AC94-39249094E8E3}" type="slidenum">
              <a:rPr lang="en-GB" altLang="en-US" sz="1200">
                <a:solidFill>
                  <a:srgbClr val="000000"/>
                </a:solidFill>
              </a:rPr>
              <a:pPr algn="r"/>
              <a:t>16</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PlaceHolder 1"/>
          <p:cNvSpPr>
            <a:spLocks noGrp="1"/>
          </p:cNvSpPr>
          <p:nvPr>
            <p:ph type="body"/>
          </p:nvPr>
        </p:nvSpPr>
        <p:spPr bwMode="auto">
          <a:xfrm>
            <a:off x="666750" y="4714875"/>
            <a:ext cx="5335588" cy="4467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720" tIns="45360" rIns="90720" bIns="45360" numCol="1" anchor="t" anchorCtr="0" compatLnSpc="1">
            <a:prstTxWarp prst="textNoShape">
              <a:avLst/>
            </a:prstTxWarp>
          </a:bodyPr>
          <a:lstStyle/>
          <a:p>
            <a:pPr eaLnBrk="1" hangingPunct="1">
              <a:spcBef>
                <a:spcPct val="0"/>
              </a:spcBef>
            </a:pPr>
            <a:endParaRPr lang="en-US" altLang="en-US" smtClean="0"/>
          </a:p>
        </p:txBody>
      </p:sp>
      <p:sp>
        <p:nvSpPr>
          <p:cNvPr id="25603" name="TextShape 2"/>
          <p:cNvSpPr txBox="1">
            <a:spLocks noChangeArrowheads="1"/>
          </p:cNvSpPr>
          <p:nvPr/>
        </p:nvSpPr>
        <p:spPr bwMode="auto">
          <a:xfrm>
            <a:off x="3776663" y="9428163"/>
            <a:ext cx="2890837"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20" tIns="45360" rIns="90720" bIns="45360" anchor="b"/>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45BFBAEE-4A53-4837-AE27-B17E0B200586}" type="slidenum">
              <a:rPr lang="en-GB" altLang="en-US" sz="1200">
                <a:solidFill>
                  <a:srgbClr val="000000"/>
                </a:solidFill>
              </a:rPr>
              <a:pPr algn="r"/>
              <a:t>17</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PlaceHolder 1"/>
          <p:cNvSpPr>
            <a:spLocks noGrp="1"/>
          </p:cNvSpPr>
          <p:nvPr>
            <p:ph type="body"/>
          </p:nvPr>
        </p:nvSpPr>
        <p:spPr bwMode="auto">
          <a:xfrm>
            <a:off x="666750" y="4714875"/>
            <a:ext cx="5335588" cy="4467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720" tIns="45360" rIns="90720" bIns="45360" numCol="1" anchor="t" anchorCtr="0" compatLnSpc="1">
            <a:prstTxWarp prst="textNoShape">
              <a:avLst/>
            </a:prstTxWarp>
          </a:bodyPr>
          <a:lstStyle/>
          <a:p>
            <a:pPr eaLnBrk="1" hangingPunct="1">
              <a:spcBef>
                <a:spcPct val="0"/>
              </a:spcBef>
            </a:pPr>
            <a:endParaRPr lang="en-US" altLang="en-US" smtClean="0"/>
          </a:p>
        </p:txBody>
      </p:sp>
      <p:sp>
        <p:nvSpPr>
          <p:cNvPr id="27651" name="TextShape 2"/>
          <p:cNvSpPr txBox="1">
            <a:spLocks noChangeArrowheads="1"/>
          </p:cNvSpPr>
          <p:nvPr/>
        </p:nvSpPr>
        <p:spPr bwMode="auto">
          <a:xfrm>
            <a:off x="3776663" y="9428163"/>
            <a:ext cx="2890837"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20" tIns="45360" rIns="90720" bIns="45360" anchor="b"/>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2F46D40F-44B8-470E-A67B-2B3E4320A61A}" type="slidenum">
              <a:rPr lang="en-GB" altLang="en-US" sz="1200">
                <a:solidFill>
                  <a:srgbClr val="000000"/>
                </a:solidFill>
              </a:rPr>
              <a:pPr algn="r"/>
              <a:t>18</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698" name="Shape 123"/>
          <p:cNvSpPr>
            <a:spLocks noGrp="1"/>
          </p:cNvSpPr>
          <p:nvPr>
            <p:ph type="body" idx="1"/>
          </p:nvPr>
        </p:nvSpPr>
        <p:spPr bwMode="auto">
          <a:xfrm>
            <a:off x="666750" y="4714875"/>
            <a:ext cx="5335588" cy="4467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numCol="1" anchor="t" anchorCtr="0" compatLnSpc="1">
            <a:prstTxWarp prst="textNoShape">
              <a:avLst/>
            </a:prstTxWarp>
          </a:bodyPr>
          <a:lstStyle/>
          <a:p>
            <a:pPr eaLnBrk="1" hangingPunct="1">
              <a:spcBef>
                <a:spcPct val="0"/>
              </a:spcBef>
              <a:buClr>
                <a:srgbClr val="000000"/>
              </a:buClr>
            </a:pPr>
            <a:endParaRPr lang="en-GB" altLang="en-US" smtClean="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29699" name="Shape 124"/>
          <p:cNvSpPr txBox="1">
            <a:spLocks noChangeArrowheads="1"/>
          </p:cNvSpPr>
          <p:nvPr/>
        </p:nvSpPr>
        <p:spPr bwMode="auto">
          <a:xfrm>
            <a:off x="3778250" y="9428163"/>
            <a:ext cx="288925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075" tIns="42025" rIns="84075" bIns="42025" anchor="b"/>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buSzPct val="25000"/>
            </a:pPr>
            <a:fld id="{06172391-F3C5-40AC-8640-9CFCF60BCEF9}" type="slidenum">
              <a:rPr lang="en-GB" altLang="en-US" sz="1100">
                <a:solidFill>
                  <a:srgbClr val="000000"/>
                </a:solidFill>
                <a:sym typeface="Arial" panose="020B0604020202020204" pitchFamily="34" charset="0"/>
              </a:rPr>
              <a:pPr algn="r">
                <a:buSzPct val="25000"/>
              </a:pPr>
              <a:t>19</a:t>
            </a:fld>
            <a:endParaRPr lang="en-GB" altLang="en-US" sz="1100">
              <a:solidFill>
                <a:srgbClr val="000000"/>
              </a:solidFill>
              <a:sym typeface="Arial" panose="020B0604020202020204" pitchFamily="34" charset="0"/>
            </a:endParaRPr>
          </a:p>
        </p:txBody>
      </p:sp>
      <p:sp>
        <p:nvSpPr>
          <p:cNvPr id="29700" name="Shape 125"/>
          <p:cNvSpPr>
            <a:spLocks noGrp="1" noRot="1" noChangeAspect="1" noTextEdit="1"/>
          </p:cNvSpPr>
          <p:nvPr>
            <p:ph type="sldImg" idx="2"/>
          </p:nvPr>
        </p:nvSpPr>
        <p:spPr bwMode="auto">
          <a:custGeom>
            <a:avLst/>
            <a:gdLst>
              <a:gd name="T0" fmla="*/ 0 w 120000"/>
              <a:gd name="T1" fmla="*/ 0 h 120000"/>
              <a:gd name="T2" fmla="*/ 205090882 w 120000"/>
              <a:gd name="T3" fmla="*/ 0 h 120000"/>
              <a:gd name="T4" fmla="*/ 205090882 w 120000"/>
              <a:gd name="T5" fmla="*/ 115486654 h 120000"/>
              <a:gd name="T6" fmla="*/ 0 w 120000"/>
              <a:gd name="T7" fmla="*/ 115486654 h 120000"/>
              <a:gd name="T8" fmla="*/ 0 60000 65536"/>
              <a:gd name="T9" fmla="*/ 0 60000 65536"/>
              <a:gd name="T10" fmla="*/ 0 60000 65536"/>
              <a:gd name="T11" fmla="*/ 0 60000 65536"/>
              <a:gd name="T12" fmla="*/ 0 w 120000"/>
              <a:gd name="T13" fmla="*/ 0 h 120000"/>
              <a:gd name="T14" fmla="*/ 120000 w 120000"/>
              <a:gd name="T15" fmla="*/ 120000 h 120000"/>
            </a:gdLst>
            <a:ahLst/>
            <a:cxnLst>
              <a:cxn ang="T8">
                <a:pos x="T0" y="T1"/>
              </a:cxn>
              <a:cxn ang="T9">
                <a:pos x="T2" y="T3"/>
              </a:cxn>
              <a:cxn ang="T10">
                <a:pos x="T4" y="T5"/>
              </a:cxn>
              <a:cxn ang="T11">
                <a:pos x="T6" y="T7"/>
              </a:cxn>
            </a:cxnLst>
            <a:rect l="T12" t="T13" r="T14" b="T15"/>
            <a:pathLst>
              <a:path w="120000" h="120000" extrusionOk="0">
                <a:moveTo>
                  <a:pt x="0" y="0"/>
                </a:moveTo>
                <a:lnTo>
                  <a:pt x="120000" y="0"/>
                </a:lnTo>
                <a:lnTo>
                  <a:pt x="120000" y="120000"/>
                </a:lnTo>
                <a:lnTo>
                  <a:pt x="0" y="120000"/>
                </a:lnTo>
                <a:lnTo>
                  <a:pt x="0" y="0"/>
                </a:lnTo>
                <a:close/>
              </a:path>
            </a:pathLst>
          </a:custGeom>
          <a:noFill/>
          <a:ln w="9525" cap="flat">
            <a:solidFill>
              <a:srgbClr val="000000"/>
            </a:solidFill>
            <a:round/>
            <a:headEnd type="none" w="med" len="med"/>
            <a:tailEnd type="none" w="med" len="med"/>
          </a:ln>
          <a:extLst>
            <a:ext uri="{909E8E84-426E-40DD-AFC4-6F175D3DCCD1}">
              <a14:hiddenFill xmlns:a14="http://schemas.microsoft.com/office/drawing/2010/main">
                <a:solidFill>
                  <a:srgbClr val="FFFFFF"/>
                </a:solidFill>
              </a14:hiddenFill>
            </a:ext>
          </a:extLst>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1746" name="Shape 123"/>
          <p:cNvSpPr>
            <a:spLocks noGrp="1"/>
          </p:cNvSpPr>
          <p:nvPr>
            <p:ph type="body" idx="1"/>
          </p:nvPr>
        </p:nvSpPr>
        <p:spPr bwMode="auto">
          <a:xfrm>
            <a:off x="666750" y="4714875"/>
            <a:ext cx="5335588" cy="4467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numCol="1" anchor="t" anchorCtr="0" compatLnSpc="1">
            <a:prstTxWarp prst="textNoShape">
              <a:avLst/>
            </a:prstTxWarp>
          </a:bodyPr>
          <a:lstStyle/>
          <a:p>
            <a:pPr eaLnBrk="1" hangingPunct="1">
              <a:spcBef>
                <a:spcPct val="0"/>
              </a:spcBef>
              <a:buClr>
                <a:srgbClr val="000000"/>
              </a:buClr>
              <a:buFontTx/>
              <a:buChar char="•"/>
            </a:pPr>
            <a:endParaRPr lang="en-GB" altLang="en-US" smtClean="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31747" name="Shape 124"/>
          <p:cNvSpPr txBox="1">
            <a:spLocks noChangeArrowheads="1"/>
          </p:cNvSpPr>
          <p:nvPr/>
        </p:nvSpPr>
        <p:spPr bwMode="auto">
          <a:xfrm>
            <a:off x="3778250" y="9428163"/>
            <a:ext cx="288925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075" tIns="42025" rIns="84075" bIns="42025" anchor="b"/>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buSzPct val="25000"/>
            </a:pPr>
            <a:fld id="{5EE3A3DA-B323-45A0-9AEF-085B90FE2371}" type="slidenum">
              <a:rPr lang="en-GB" altLang="en-US" sz="1100">
                <a:solidFill>
                  <a:srgbClr val="000000"/>
                </a:solidFill>
                <a:sym typeface="Arial" panose="020B0604020202020204" pitchFamily="34" charset="0"/>
              </a:rPr>
              <a:pPr algn="r">
                <a:buSzPct val="25000"/>
              </a:pPr>
              <a:t>20</a:t>
            </a:fld>
            <a:endParaRPr lang="en-GB" altLang="en-US" sz="1100">
              <a:solidFill>
                <a:srgbClr val="000000"/>
              </a:solidFill>
              <a:sym typeface="Arial" panose="020B0604020202020204" pitchFamily="34" charset="0"/>
            </a:endParaRPr>
          </a:p>
        </p:txBody>
      </p:sp>
      <p:sp>
        <p:nvSpPr>
          <p:cNvPr id="31748" name="Shape 125"/>
          <p:cNvSpPr>
            <a:spLocks noGrp="1" noRot="1" noChangeAspect="1" noTextEdit="1"/>
          </p:cNvSpPr>
          <p:nvPr>
            <p:ph type="sldImg" idx="2"/>
          </p:nvPr>
        </p:nvSpPr>
        <p:spPr bwMode="auto">
          <a:custGeom>
            <a:avLst/>
            <a:gdLst>
              <a:gd name="T0" fmla="*/ 0 w 120000"/>
              <a:gd name="T1" fmla="*/ 0 h 120000"/>
              <a:gd name="T2" fmla="*/ 205090882 w 120000"/>
              <a:gd name="T3" fmla="*/ 0 h 120000"/>
              <a:gd name="T4" fmla="*/ 205090882 w 120000"/>
              <a:gd name="T5" fmla="*/ 115486654 h 120000"/>
              <a:gd name="T6" fmla="*/ 0 w 120000"/>
              <a:gd name="T7" fmla="*/ 115486654 h 120000"/>
              <a:gd name="T8" fmla="*/ 0 60000 65536"/>
              <a:gd name="T9" fmla="*/ 0 60000 65536"/>
              <a:gd name="T10" fmla="*/ 0 60000 65536"/>
              <a:gd name="T11" fmla="*/ 0 60000 65536"/>
              <a:gd name="T12" fmla="*/ 0 w 120000"/>
              <a:gd name="T13" fmla="*/ 0 h 120000"/>
              <a:gd name="T14" fmla="*/ 120000 w 120000"/>
              <a:gd name="T15" fmla="*/ 120000 h 120000"/>
            </a:gdLst>
            <a:ahLst/>
            <a:cxnLst>
              <a:cxn ang="T8">
                <a:pos x="T0" y="T1"/>
              </a:cxn>
              <a:cxn ang="T9">
                <a:pos x="T2" y="T3"/>
              </a:cxn>
              <a:cxn ang="T10">
                <a:pos x="T4" y="T5"/>
              </a:cxn>
              <a:cxn ang="T11">
                <a:pos x="T6" y="T7"/>
              </a:cxn>
            </a:cxnLst>
            <a:rect l="T12" t="T13" r="T14" b="T15"/>
            <a:pathLst>
              <a:path w="120000" h="120000" extrusionOk="0">
                <a:moveTo>
                  <a:pt x="0" y="0"/>
                </a:moveTo>
                <a:lnTo>
                  <a:pt x="120000" y="0"/>
                </a:lnTo>
                <a:lnTo>
                  <a:pt x="120000" y="120000"/>
                </a:lnTo>
                <a:lnTo>
                  <a:pt x="0" y="120000"/>
                </a:lnTo>
                <a:lnTo>
                  <a:pt x="0" y="0"/>
                </a:lnTo>
                <a:close/>
              </a:path>
            </a:pathLst>
          </a:custGeom>
          <a:noFill/>
          <a:ln w="9525" cap="flat">
            <a:solidFill>
              <a:srgbClr val="000000"/>
            </a:solidFill>
            <a:round/>
            <a:headEnd type="none" w="med" len="med"/>
            <a:tailEnd type="none" w="med" len="med"/>
          </a:ln>
          <a:extLst>
            <a:ext uri="{909E8E84-426E-40DD-AFC4-6F175D3DCCD1}">
              <a14:hiddenFill xmlns:a14="http://schemas.microsoft.com/office/drawing/2010/main">
                <a:solidFill>
                  <a:srgbClr val="FFFFFF"/>
                </a:solidFill>
              </a14:hiddenFill>
            </a:ext>
          </a:extLst>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57200" y="3124200"/>
            <a:ext cx="7772400" cy="1143000"/>
          </a:xfrm>
        </p:spPr>
        <p:txBody>
          <a:bodyPr/>
          <a:lstStyle>
            <a:lvl1pPr>
              <a:defRPr/>
            </a:lvl1pPr>
          </a:lstStyle>
          <a:p>
            <a:r>
              <a:rPr lang="en-US"/>
              <a:t>Click to edit Master title style</a:t>
            </a:r>
          </a:p>
        </p:txBody>
      </p:sp>
      <p:sp>
        <p:nvSpPr>
          <p:cNvPr id="3075" name="Rectangle 3"/>
          <p:cNvSpPr>
            <a:spLocks noGrp="1" noChangeArrowheads="1"/>
          </p:cNvSpPr>
          <p:nvPr>
            <p:ph type="subTitle" idx="1"/>
          </p:nvPr>
        </p:nvSpPr>
        <p:spPr>
          <a:xfrm>
            <a:off x="457200" y="4419600"/>
            <a:ext cx="6400800" cy="1752600"/>
          </a:xfrm>
        </p:spPr>
        <p:txBody>
          <a:bodyPr/>
          <a:lstStyle>
            <a:lvl1pPr marL="0" indent="0">
              <a:buFontTx/>
              <a:buNone/>
              <a:defRPr/>
            </a:lvl1pPr>
          </a:lstStyle>
          <a:p>
            <a:r>
              <a:rPr lang="en-US"/>
              <a:t>Click to edit Master subtitle style</a:t>
            </a:r>
          </a:p>
        </p:txBody>
      </p:sp>
      <p:sp>
        <p:nvSpPr>
          <p:cNvPr id="4" name="Date Placeholder 3"/>
          <p:cNvSpPr>
            <a:spLocks noGrp="1" noChangeArrowheads="1"/>
          </p:cNvSpPr>
          <p:nvPr>
            <p:ph type="dt" sz="half" idx="10"/>
          </p:nvPr>
        </p:nvSpPr>
        <p:spPr/>
        <p:txBody>
          <a:bodyPr/>
          <a:lstStyle>
            <a:lvl1pPr>
              <a:defRPr/>
            </a:lvl1pPr>
          </a:lstStyle>
          <a:p>
            <a:pPr>
              <a:defRPr/>
            </a:pPr>
            <a:endParaRPr lang="en-US"/>
          </a:p>
        </p:txBody>
      </p:sp>
      <p:sp>
        <p:nvSpPr>
          <p:cNvPr id="5" name="Footer Placeholder 4"/>
          <p:cNvSpPr>
            <a:spLocks noGrp="1" noChangeArrowheads="1"/>
          </p:cNvSpPr>
          <p:nvPr>
            <p:ph type="ftr" sz="quarter" idx="11"/>
          </p:nvPr>
        </p:nvSpPr>
        <p:spPr/>
        <p:txBody>
          <a:bodyPr/>
          <a:lstStyle>
            <a:lvl1pPr>
              <a:defRPr/>
            </a:lvl1pPr>
          </a:lstStyle>
          <a:p>
            <a:pPr>
              <a:defRPr/>
            </a:pPr>
            <a:endParaRPr lang="en-US"/>
          </a:p>
        </p:txBody>
      </p:sp>
      <p:sp>
        <p:nvSpPr>
          <p:cNvPr id="6" name="Slide Number Placeholder 5"/>
          <p:cNvSpPr>
            <a:spLocks noGrp="1" noChangeArrowheads="1"/>
          </p:cNvSpPr>
          <p:nvPr>
            <p:ph type="sldNum" sz="quarter" idx="12"/>
          </p:nvPr>
        </p:nvSpPr>
        <p:spPr/>
        <p:txBody>
          <a:bodyPr/>
          <a:lstStyle>
            <a:lvl1pPr>
              <a:defRPr/>
            </a:lvl1pPr>
          </a:lstStyle>
          <a:p>
            <a:pPr>
              <a:defRPr/>
            </a:pPr>
            <a:fld id="{2CA45DC6-60F8-43F2-926D-E93AF3AD8FDC}" type="slidenum">
              <a:rPr lang="en-US" altLang="en-US"/>
              <a:pPr>
                <a:defRPr/>
              </a:pPr>
              <a:t>‹#›</a:t>
            </a:fld>
            <a:endParaRPr lang="en-US" altLang="en-US"/>
          </a:p>
        </p:txBody>
      </p:sp>
    </p:spTree>
    <p:extLst>
      <p:ext uri="{BB962C8B-B14F-4D97-AF65-F5344CB8AC3E}">
        <p14:creationId xmlns:p14="http://schemas.microsoft.com/office/powerpoint/2010/main" val="2760578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638533D-DA5E-42F7-B6E1-5F3562FE6B5D}" type="slidenum">
              <a:rPr lang="en-US" altLang="en-US"/>
              <a:pPr>
                <a:defRPr/>
              </a:pPr>
              <a:t>‹#›</a:t>
            </a:fld>
            <a:endParaRPr lang="en-US" altLang="en-US"/>
          </a:p>
        </p:txBody>
      </p:sp>
    </p:spTree>
    <p:extLst>
      <p:ext uri="{BB962C8B-B14F-4D97-AF65-F5344CB8AC3E}">
        <p14:creationId xmlns:p14="http://schemas.microsoft.com/office/powerpoint/2010/main" val="35980239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52400"/>
            <a:ext cx="1943100" cy="59436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152400"/>
            <a:ext cx="5676900" cy="594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8F78BAC-18C2-4BA7-B05E-99670ED10EE1}" type="slidenum">
              <a:rPr lang="en-US" altLang="en-US"/>
              <a:pPr>
                <a:defRPr/>
              </a:pPr>
              <a:t>‹#›</a:t>
            </a:fld>
            <a:endParaRPr lang="en-US" altLang="en-US"/>
          </a:p>
        </p:txBody>
      </p:sp>
    </p:spTree>
    <p:extLst>
      <p:ext uri="{BB962C8B-B14F-4D97-AF65-F5344CB8AC3E}">
        <p14:creationId xmlns:p14="http://schemas.microsoft.com/office/powerpoint/2010/main" val="23560413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8547B5F-BC3C-4D4B-A884-BE7E2CA7DBC8}" type="slidenum">
              <a:rPr lang="en-US" altLang="en-US"/>
              <a:pPr>
                <a:defRPr/>
              </a:pPr>
              <a:t>‹#›</a:t>
            </a:fld>
            <a:endParaRPr lang="en-US" altLang="en-US"/>
          </a:p>
        </p:txBody>
      </p:sp>
    </p:spTree>
    <p:extLst>
      <p:ext uri="{BB962C8B-B14F-4D97-AF65-F5344CB8AC3E}">
        <p14:creationId xmlns:p14="http://schemas.microsoft.com/office/powerpoint/2010/main" val="37978670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F7923BB-09EB-45FA-911A-D7A72AF91EEE}" type="slidenum">
              <a:rPr lang="en-US" altLang="en-US"/>
              <a:pPr>
                <a:defRPr/>
              </a:pPr>
              <a:t>‹#›</a:t>
            </a:fld>
            <a:endParaRPr lang="en-US" altLang="en-US"/>
          </a:p>
        </p:txBody>
      </p:sp>
    </p:spTree>
    <p:extLst>
      <p:ext uri="{BB962C8B-B14F-4D97-AF65-F5344CB8AC3E}">
        <p14:creationId xmlns:p14="http://schemas.microsoft.com/office/powerpoint/2010/main" val="36506003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DC516CA-58E2-4388-80AC-79C21C795023}" type="slidenum">
              <a:rPr lang="en-US" altLang="en-US"/>
              <a:pPr>
                <a:defRPr/>
              </a:pPr>
              <a:t>‹#›</a:t>
            </a:fld>
            <a:endParaRPr lang="en-US" altLang="en-US"/>
          </a:p>
        </p:txBody>
      </p:sp>
    </p:spTree>
    <p:extLst>
      <p:ext uri="{BB962C8B-B14F-4D97-AF65-F5344CB8AC3E}">
        <p14:creationId xmlns:p14="http://schemas.microsoft.com/office/powerpoint/2010/main" val="22709868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524000"/>
            <a:ext cx="3810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524000"/>
            <a:ext cx="3810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6809F1C-57C9-4454-83CA-FFFA917C7255}" type="slidenum">
              <a:rPr lang="en-US" altLang="en-US"/>
              <a:pPr>
                <a:defRPr/>
              </a:pPr>
              <a:t>‹#›</a:t>
            </a:fld>
            <a:endParaRPr lang="en-US" altLang="en-US"/>
          </a:p>
        </p:txBody>
      </p:sp>
    </p:spTree>
    <p:extLst>
      <p:ext uri="{BB962C8B-B14F-4D97-AF65-F5344CB8AC3E}">
        <p14:creationId xmlns:p14="http://schemas.microsoft.com/office/powerpoint/2010/main" val="34598847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2B04CCC-2876-4191-A842-356675FF925B}" type="slidenum">
              <a:rPr lang="en-US" altLang="en-US"/>
              <a:pPr>
                <a:defRPr/>
              </a:pPr>
              <a:t>‹#›</a:t>
            </a:fld>
            <a:endParaRPr lang="en-US" altLang="en-US"/>
          </a:p>
        </p:txBody>
      </p:sp>
    </p:spTree>
    <p:extLst>
      <p:ext uri="{BB962C8B-B14F-4D97-AF65-F5344CB8AC3E}">
        <p14:creationId xmlns:p14="http://schemas.microsoft.com/office/powerpoint/2010/main" val="40516671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83F7DFB-59F6-4ADC-AB91-00EEC5E63452}" type="slidenum">
              <a:rPr lang="en-US" altLang="en-US"/>
              <a:pPr>
                <a:defRPr/>
              </a:pPr>
              <a:t>‹#›</a:t>
            </a:fld>
            <a:endParaRPr lang="en-US" altLang="en-US"/>
          </a:p>
        </p:txBody>
      </p:sp>
    </p:spTree>
    <p:extLst>
      <p:ext uri="{BB962C8B-B14F-4D97-AF65-F5344CB8AC3E}">
        <p14:creationId xmlns:p14="http://schemas.microsoft.com/office/powerpoint/2010/main" val="13094511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D97E755-8EE4-4CE4-B0F5-61BB56FF6AF7}" type="slidenum">
              <a:rPr lang="en-US" altLang="en-US"/>
              <a:pPr>
                <a:defRPr/>
              </a:pPr>
              <a:t>‹#›</a:t>
            </a:fld>
            <a:endParaRPr lang="en-US" altLang="en-US"/>
          </a:p>
        </p:txBody>
      </p:sp>
    </p:spTree>
    <p:extLst>
      <p:ext uri="{BB962C8B-B14F-4D97-AF65-F5344CB8AC3E}">
        <p14:creationId xmlns:p14="http://schemas.microsoft.com/office/powerpoint/2010/main" val="41229349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610D6B3-031A-4518-A24D-4F2C08A7A0AB}" type="slidenum">
              <a:rPr lang="en-US" altLang="en-US"/>
              <a:pPr>
                <a:defRPr/>
              </a:pPr>
              <a:t>‹#›</a:t>
            </a:fld>
            <a:endParaRPr lang="en-US" altLang="en-US"/>
          </a:p>
        </p:txBody>
      </p:sp>
    </p:spTree>
    <p:extLst>
      <p:ext uri="{BB962C8B-B14F-4D97-AF65-F5344CB8AC3E}">
        <p14:creationId xmlns:p14="http://schemas.microsoft.com/office/powerpoint/2010/main" val="1020652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7F63E96-7C70-4D9D-B721-9C914D8EE992}" type="slidenum">
              <a:rPr lang="en-US" altLang="en-US"/>
              <a:pPr>
                <a:defRPr/>
              </a:pPr>
              <a:t>‹#›</a:t>
            </a:fld>
            <a:endParaRPr lang="en-US" altLang="en-US"/>
          </a:p>
        </p:txBody>
      </p:sp>
    </p:spTree>
    <p:extLst>
      <p:ext uri="{BB962C8B-B14F-4D97-AF65-F5344CB8AC3E}">
        <p14:creationId xmlns:p14="http://schemas.microsoft.com/office/powerpoint/2010/main" val="27032211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23BED90-ACF1-4F5C-8950-4DE73818A5C1}" type="slidenum">
              <a:rPr lang="en-US" altLang="en-US"/>
              <a:pPr>
                <a:defRPr/>
              </a:pPr>
              <a:t>‹#›</a:t>
            </a:fld>
            <a:endParaRPr lang="en-US" altLang="en-US"/>
          </a:p>
        </p:txBody>
      </p:sp>
    </p:spTree>
    <p:extLst>
      <p:ext uri="{BB962C8B-B14F-4D97-AF65-F5344CB8AC3E}">
        <p14:creationId xmlns:p14="http://schemas.microsoft.com/office/powerpoint/2010/main" val="37815715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A99AA50-EE61-477C-B31E-069DA78DF1AD}" type="slidenum">
              <a:rPr lang="en-US" altLang="en-US"/>
              <a:pPr>
                <a:defRPr/>
              </a:pPr>
              <a:t>‹#›</a:t>
            </a:fld>
            <a:endParaRPr lang="en-US" altLang="en-US"/>
          </a:p>
        </p:txBody>
      </p:sp>
    </p:spTree>
    <p:extLst>
      <p:ext uri="{BB962C8B-B14F-4D97-AF65-F5344CB8AC3E}">
        <p14:creationId xmlns:p14="http://schemas.microsoft.com/office/powerpoint/2010/main" val="7864893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52400"/>
            <a:ext cx="1943100" cy="59436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152400"/>
            <a:ext cx="5676900" cy="594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E33DCBD-E0DD-4F30-AF74-1AC8902F7105}" type="slidenum">
              <a:rPr lang="en-US" altLang="en-US"/>
              <a:pPr>
                <a:defRPr/>
              </a:pPr>
              <a:t>‹#›</a:t>
            </a:fld>
            <a:endParaRPr lang="en-US" altLang="en-US"/>
          </a:p>
        </p:txBody>
      </p:sp>
    </p:spTree>
    <p:extLst>
      <p:ext uri="{BB962C8B-B14F-4D97-AF65-F5344CB8AC3E}">
        <p14:creationId xmlns:p14="http://schemas.microsoft.com/office/powerpoint/2010/main" val="36176282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5DB4372-75D9-44C9-A8F2-EDDDC533FED8}" type="slidenum">
              <a:rPr lang="en-US" altLang="en-US"/>
              <a:pPr>
                <a:defRPr/>
              </a:pPr>
              <a:t>‹#›</a:t>
            </a:fld>
            <a:endParaRPr lang="en-US" altLang="en-US"/>
          </a:p>
        </p:txBody>
      </p:sp>
    </p:spTree>
    <p:extLst>
      <p:ext uri="{BB962C8B-B14F-4D97-AF65-F5344CB8AC3E}">
        <p14:creationId xmlns:p14="http://schemas.microsoft.com/office/powerpoint/2010/main" val="5093203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524000"/>
            <a:ext cx="3810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524000"/>
            <a:ext cx="3810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3701D7C-34FC-47B3-ABF0-8FFAA39D8E61}" type="slidenum">
              <a:rPr lang="en-US" altLang="en-US"/>
              <a:pPr>
                <a:defRPr/>
              </a:pPr>
              <a:t>‹#›</a:t>
            </a:fld>
            <a:endParaRPr lang="en-US" altLang="en-US"/>
          </a:p>
        </p:txBody>
      </p:sp>
    </p:spTree>
    <p:extLst>
      <p:ext uri="{BB962C8B-B14F-4D97-AF65-F5344CB8AC3E}">
        <p14:creationId xmlns:p14="http://schemas.microsoft.com/office/powerpoint/2010/main" val="37266524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7B1AFA9-11B0-4ED5-A71C-91120A4B8429}" type="slidenum">
              <a:rPr lang="en-US" altLang="en-US"/>
              <a:pPr>
                <a:defRPr/>
              </a:pPr>
              <a:t>‹#›</a:t>
            </a:fld>
            <a:endParaRPr lang="en-US" altLang="en-US"/>
          </a:p>
        </p:txBody>
      </p:sp>
    </p:spTree>
    <p:extLst>
      <p:ext uri="{BB962C8B-B14F-4D97-AF65-F5344CB8AC3E}">
        <p14:creationId xmlns:p14="http://schemas.microsoft.com/office/powerpoint/2010/main" val="9642064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E0F149C-639B-4D52-9795-CFE8EEF7F7E2}" type="slidenum">
              <a:rPr lang="en-US" altLang="en-US"/>
              <a:pPr>
                <a:defRPr/>
              </a:pPr>
              <a:t>‹#›</a:t>
            </a:fld>
            <a:endParaRPr lang="en-US" altLang="en-US"/>
          </a:p>
        </p:txBody>
      </p:sp>
    </p:spTree>
    <p:extLst>
      <p:ext uri="{BB962C8B-B14F-4D97-AF65-F5344CB8AC3E}">
        <p14:creationId xmlns:p14="http://schemas.microsoft.com/office/powerpoint/2010/main" val="42879029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5A87AB8-B7B1-43D8-ACBA-EB6957A353E9}" type="slidenum">
              <a:rPr lang="en-US" altLang="en-US"/>
              <a:pPr>
                <a:defRPr/>
              </a:pPr>
              <a:t>‹#›</a:t>
            </a:fld>
            <a:endParaRPr lang="en-US" altLang="en-US"/>
          </a:p>
        </p:txBody>
      </p:sp>
    </p:spTree>
    <p:extLst>
      <p:ext uri="{BB962C8B-B14F-4D97-AF65-F5344CB8AC3E}">
        <p14:creationId xmlns:p14="http://schemas.microsoft.com/office/powerpoint/2010/main" val="26107886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5E2B165-41D7-4439-8EAA-D6EAC412DAAF}" type="slidenum">
              <a:rPr lang="en-US" altLang="en-US"/>
              <a:pPr>
                <a:defRPr/>
              </a:pPr>
              <a:t>‹#›</a:t>
            </a:fld>
            <a:endParaRPr lang="en-US" altLang="en-US"/>
          </a:p>
        </p:txBody>
      </p:sp>
    </p:spTree>
    <p:extLst>
      <p:ext uri="{BB962C8B-B14F-4D97-AF65-F5344CB8AC3E}">
        <p14:creationId xmlns:p14="http://schemas.microsoft.com/office/powerpoint/2010/main" val="455545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1EC1025-63D6-4EDB-93B2-F51E37766B30}" type="slidenum">
              <a:rPr lang="en-US" altLang="en-US"/>
              <a:pPr>
                <a:defRPr/>
              </a:pPr>
              <a:t>‹#›</a:t>
            </a:fld>
            <a:endParaRPr lang="en-US" altLang="en-US"/>
          </a:p>
        </p:txBody>
      </p:sp>
    </p:spTree>
    <p:extLst>
      <p:ext uri="{BB962C8B-B14F-4D97-AF65-F5344CB8AC3E}">
        <p14:creationId xmlns:p14="http://schemas.microsoft.com/office/powerpoint/2010/main" val="3344183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1524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524000"/>
            <a:ext cx="7772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400">
                <a:latin typeface="Arial" charset="0"/>
                <a:ea typeface="ＭＳ Ｐゴシック" pitchFamily="1" charset="-128"/>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400">
                <a:latin typeface="Arial" charset="0"/>
                <a:ea typeface="ＭＳ Ｐゴシック" pitchFamily="1" charset="-128"/>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a:cs typeface="Arial" panose="020B0604020202020204" pitchFamily="34" charset="0"/>
              </a:defRPr>
            </a:lvl1pPr>
          </a:lstStyle>
          <a:p>
            <a:pPr>
              <a:defRPr/>
            </a:pPr>
            <a:fld id="{341D8E6F-41FC-4D5B-9454-A08531712984}" type="slidenum">
              <a:rPr lang="en-US" altLang="en-US"/>
              <a:pPr>
                <a:defRPr/>
              </a:pPr>
              <a:t>‹#›</a:t>
            </a:fld>
            <a:endParaRPr lang="en-US" altLang="en-US"/>
          </a:p>
        </p:txBody>
      </p:sp>
      <p:sp>
        <p:nvSpPr>
          <p:cNvPr id="1031" name="Line 7"/>
          <p:cNvSpPr>
            <a:spLocks noChangeShapeType="1"/>
          </p:cNvSpPr>
          <p:nvPr/>
        </p:nvSpPr>
        <p:spPr bwMode="auto">
          <a:xfrm>
            <a:off x="381000" y="1143000"/>
            <a:ext cx="8458200" cy="0"/>
          </a:xfrm>
          <a:prstGeom prst="line">
            <a:avLst/>
          </a:prstGeom>
          <a:noFill/>
          <a:ln w="9525">
            <a:solidFill>
              <a:srgbClr val="9BA92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Tree>
  </p:cSld>
  <p:clrMap bg1="lt1" tx1="dk1" bg2="lt2" tx2="dk2" accent1="accent1" accent2="accent2" accent3="accent3" accent4="accent4" accent5="accent5" accent6="accent6" hlink="hlink" folHlink="folHlink"/>
  <p:sldLayoutIdLst>
    <p:sldLayoutId id="2147483740"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Lst>
  <p:txStyles>
    <p:titleStyle>
      <a:lvl1pPr algn="l" rtl="0" eaLnBrk="0" fontAlgn="base" hangingPunct="0">
        <a:spcBef>
          <a:spcPct val="0"/>
        </a:spcBef>
        <a:spcAft>
          <a:spcPct val="0"/>
        </a:spcAft>
        <a:defRPr sz="3200" b="1">
          <a:solidFill>
            <a:srgbClr val="002D46"/>
          </a:solidFill>
          <a:latin typeface="+mj-lt"/>
          <a:ea typeface="+mj-ea"/>
          <a:cs typeface="+mj-cs"/>
        </a:defRPr>
      </a:lvl1pPr>
      <a:lvl2pPr algn="l" rtl="0" eaLnBrk="0" fontAlgn="base" hangingPunct="0">
        <a:spcBef>
          <a:spcPct val="0"/>
        </a:spcBef>
        <a:spcAft>
          <a:spcPct val="0"/>
        </a:spcAft>
        <a:defRPr sz="3200" b="1">
          <a:solidFill>
            <a:srgbClr val="002D46"/>
          </a:solidFill>
          <a:latin typeface="Arial" charset="0"/>
          <a:ea typeface="ＭＳ Ｐゴシック" pitchFamily="1" charset="-128"/>
        </a:defRPr>
      </a:lvl2pPr>
      <a:lvl3pPr algn="l" rtl="0" eaLnBrk="0" fontAlgn="base" hangingPunct="0">
        <a:spcBef>
          <a:spcPct val="0"/>
        </a:spcBef>
        <a:spcAft>
          <a:spcPct val="0"/>
        </a:spcAft>
        <a:defRPr sz="3200" b="1">
          <a:solidFill>
            <a:srgbClr val="002D46"/>
          </a:solidFill>
          <a:latin typeface="Arial" charset="0"/>
          <a:ea typeface="ＭＳ Ｐゴシック" pitchFamily="1" charset="-128"/>
        </a:defRPr>
      </a:lvl3pPr>
      <a:lvl4pPr algn="l" rtl="0" eaLnBrk="0" fontAlgn="base" hangingPunct="0">
        <a:spcBef>
          <a:spcPct val="0"/>
        </a:spcBef>
        <a:spcAft>
          <a:spcPct val="0"/>
        </a:spcAft>
        <a:defRPr sz="3200" b="1">
          <a:solidFill>
            <a:srgbClr val="002D46"/>
          </a:solidFill>
          <a:latin typeface="Arial" charset="0"/>
          <a:ea typeface="ＭＳ Ｐゴシック" pitchFamily="1" charset="-128"/>
        </a:defRPr>
      </a:lvl4pPr>
      <a:lvl5pPr algn="l" rtl="0" eaLnBrk="0" fontAlgn="base" hangingPunct="0">
        <a:spcBef>
          <a:spcPct val="0"/>
        </a:spcBef>
        <a:spcAft>
          <a:spcPct val="0"/>
        </a:spcAft>
        <a:defRPr sz="3200" b="1">
          <a:solidFill>
            <a:srgbClr val="002D46"/>
          </a:solidFill>
          <a:latin typeface="Arial" charset="0"/>
          <a:ea typeface="ＭＳ Ｐゴシック" pitchFamily="1" charset="-128"/>
        </a:defRPr>
      </a:lvl5pPr>
      <a:lvl6pPr marL="457200" algn="l" rtl="0" fontAlgn="base">
        <a:spcBef>
          <a:spcPct val="0"/>
        </a:spcBef>
        <a:spcAft>
          <a:spcPct val="0"/>
        </a:spcAft>
        <a:defRPr sz="3200" b="1">
          <a:solidFill>
            <a:srgbClr val="002D46"/>
          </a:solidFill>
          <a:latin typeface="Arial" charset="0"/>
          <a:ea typeface="ＭＳ Ｐゴシック" pitchFamily="1" charset="-128"/>
        </a:defRPr>
      </a:lvl6pPr>
      <a:lvl7pPr marL="914400" algn="l" rtl="0" fontAlgn="base">
        <a:spcBef>
          <a:spcPct val="0"/>
        </a:spcBef>
        <a:spcAft>
          <a:spcPct val="0"/>
        </a:spcAft>
        <a:defRPr sz="3200" b="1">
          <a:solidFill>
            <a:srgbClr val="002D46"/>
          </a:solidFill>
          <a:latin typeface="Arial" charset="0"/>
          <a:ea typeface="ＭＳ Ｐゴシック" pitchFamily="1" charset="-128"/>
        </a:defRPr>
      </a:lvl7pPr>
      <a:lvl8pPr marL="1371600" algn="l" rtl="0" fontAlgn="base">
        <a:spcBef>
          <a:spcPct val="0"/>
        </a:spcBef>
        <a:spcAft>
          <a:spcPct val="0"/>
        </a:spcAft>
        <a:defRPr sz="3200" b="1">
          <a:solidFill>
            <a:srgbClr val="002D46"/>
          </a:solidFill>
          <a:latin typeface="Arial" charset="0"/>
          <a:ea typeface="ＭＳ Ｐゴシック" pitchFamily="1" charset="-128"/>
        </a:defRPr>
      </a:lvl8pPr>
      <a:lvl9pPr marL="1828800" algn="l" rtl="0" fontAlgn="base">
        <a:spcBef>
          <a:spcPct val="0"/>
        </a:spcBef>
        <a:spcAft>
          <a:spcPct val="0"/>
        </a:spcAft>
        <a:defRPr sz="3200" b="1">
          <a:solidFill>
            <a:srgbClr val="002D46"/>
          </a:solidFill>
          <a:latin typeface="Arial" charset="0"/>
          <a:ea typeface="ＭＳ Ｐゴシック" pitchFamily="1" charset="-128"/>
        </a:defRPr>
      </a:lvl9pPr>
    </p:titleStyle>
    <p:bodyStyle>
      <a:lvl1pPr marL="342900" indent="-342900" algn="l" rtl="0" eaLnBrk="0" fontAlgn="base" hangingPunct="0">
        <a:spcBef>
          <a:spcPct val="20000"/>
        </a:spcBef>
        <a:spcAft>
          <a:spcPct val="0"/>
        </a:spcAft>
        <a:buChar char="•"/>
        <a:defRPr sz="2800">
          <a:solidFill>
            <a:srgbClr val="002D46"/>
          </a:solidFill>
          <a:latin typeface="+mn-lt"/>
          <a:ea typeface="+mn-ea"/>
          <a:cs typeface="+mn-cs"/>
        </a:defRPr>
      </a:lvl1pPr>
      <a:lvl2pPr marL="763588" indent="-285750" algn="l" rtl="0" eaLnBrk="0" fontAlgn="base" hangingPunct="0">
        <a:spcBef>
          <a:spcPct val="20000"/>
        </a:spcBef>
        <a:spcAft>
          <a:spcPct val="0"/>
        </a:spcAft>
        <a:defRPr sz="2400">
          <a:solidFill>
            <a:srgbClr val="002D46"/>
          </a:solidFill>
          <a:latin typeface="+mn-lt"/>
          <a:ea typeface="+mn-ea"/>
        </a:defRPr>
      </a:lvl2pPr>
      <a:lvl3pPr marL="1182688" indent="-228600" algn="l" rtl="0" eaLnBrk="0" fontAlgn="base" hangingPunct="0">
        <a:spcBef>
          <a:spcPct val="20000"/>
        </a:spcBef>
        <a:spcAft>
          <a:spcPct val="0"/>
        </a:spcAft>
        <a:buChar char="•"/>
        <a:defRPr sz="2000">
          <a:solidFill>
            <a:srgbClr val="002D46"/>
          </a:solidFill>
          <a:latin typeface="+mn-lt"/>
          <a:ea typeface="+mn-ea"/>
        </a:defRPr>
      </a:lvl3pPr>
      <a:lvl4pPr marL="1619250" indent="-246063" algn="l" rtl="0" eaLnBrk="0" fontAlgn="base" hangingPunct="0">
        <a:spcBef>
          <a:spcPct val="20000"/>
        </a:spcBef>
        <a:spcAft>
          <a:spcPct val="0"/>
        </a:spcAft>
        <a:defRPr>
          <a:solidFill>
            <a:srgbClr val="002D46"/>
          </a:solidFill>
          <a:latin typeface="+mn-lt"/>
          <a:ea typeface="+mn-ea"/>
        </a:defRPr>
      </a:lvl4pPr>
      <a:lvl5pPr marL="2057400" indent="-228600" algn="l" rtl="0" eaLnBrk="0" fontAlgn="base" hangingPunct="0">
        <a:spcBef>
          <a:spcPct val="20000"/>
        </a:spcBef>
        <a:spcAft>
          <a:spcPct val="0"/>
        </a:spcAft>
        <a:defRPr sz="2000">
          <a:solidFill>
            <a:schemeClr val="tx1"/>
          </a:solidFill>
          <a:latin typeface="+mn-lt"/>
          <a:ea typeface="+mn-ea"/>
        </a:defRPr>
      </a:lvl5pPr>
      <a:lvl6pPr marL="2514600" indent="-228600" algn="l" rtl="0" fontAlgn="base">
        <a:spcBef>
          <a:spcPct val="20000"/>
        </a:spcBef>
        <a:spcAft>
          <a:spcPct val="0"/>
        </a:spcAft>
        <a:defRPr sz="2000">
          <a:solidFill>
            <a:schemeClr val="tx1"/>
          </a:solidFill>
          <a:latin typeface="+mn-lt"/>
          <a:ea typeface="+mn-ea"/>
        </a:defRPr>
      </a:lvl6pPr>
      <a:lvl7pPr marL="2971800" indent="-228600" algn="l" rtl="0" fontAlgn="base">
        <a:spcBef>
          <a:spcPct val="20000"/>
        </a:spcBef>
        <a:spcAft>
          <a:spcPct val="0"/>
        </a:spcAft>
        <a:defRPr sz="2000">
          <a:solidFill>
            <a:schemeClr val="tx1"/>
          </a:solidFill>
          <a:latin typeface="+mn-lt"/>
          <a:ea typeface="+mn-ea"/>
        </a:defRPr>
      </a:lvl7pPr>
      <a:lvl8pPr marL="3429000" indent="-228600" algn="l" rtl="0" fontAlgn="base">
        <a:spcBef>
          <a:spcPct val="20000"/>
        </a:spcBef>
        <a:spcAft>
          <a:spcPct val="0"/>
        </a:spcAft>
        <a:defRPr sz="2000">
          <a:solidFill>
            <a:schemeClr val="tx1"/>
          </a:solidFill>
          <a:latin typeface="+mn-lt"/>
          <a:ea typeface="+mn-ea"/>
        </a:defRPr>
      </a:lvl8pPr>
      <a:lvl9pPr marL="3886200" indent="-228600" algn="l" rtl="0" fontAlgn="base">
        <a:spcBef>
          <a:spcPct val="20000"/>
        </a:spcBef>
        <a:spcAft>
          <a:spcPct val="0"/>
        </a:spcAft>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1524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Rectangle 3"/>
          <p:cNvSpPr>
            <a:spLocks noGrp="1" noChangeArrowheads="1"/>
          </p:cNvSpPr>
          <p:nvPr>
            <p:ph type="body" idx="1"/>
          </p:nvPr>
        </p:nvSpPr>
        <p:spPr bwMode="auto">
          <a:xfrm>
            <a:off x="685800" y="1524000"/>
            <a:ext cx="7772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14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400">
                <a:latin typeface="Arial" charset="0"/>
                <a:ea typeface="ＭＳ Ｐゴシック" pitchFamily="1" charset="-128"/>
                <a:cs typeface="+mn-cs"/>
              </a:defRPr>
            </a:lvl1pPr>
          </a:lstStyle>
          <a:p>
            <a:pPr>
              <a:defRPr/>
            </a:pPr>
            <a:endParaRPr lang="en-US"/>
          </a:p>
        </p:txBody>
      </p:sp>
      <p:sp>
        <p:nvSpPr>
          <p:cNvPr id="614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400">
                <a:latin typeface="Arial" charset="0"/>
                <a:ea typeface="ＭＳ Ｐゴシック" pitchFamily="1" charset="-128"/>
                <a:cs typeface="+mn-cs"/>
              </a:defRPr>
            </a:lvl1pPr>
          </a:lstStyle>
          <a:p>
            <a:pPr>
              <a:defRPr/>
            </a:pPr>
            <a:endParaRPr lang="en-US"/>
          </a:p>
        </p:txBody>
      </p:sp>
      <p:sp>
        <p:nvSpPr>
          <p:cNvPr id="615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a:cs typeface="Arial" panose="020B0604020202020204" pitchFamily="34" charset="0"/>
              </a:defRPr>
            </a:lvl1pPr>
          </a:lstStyle>
          <a:p>
            <a:pPr>
              <a:defRPr/>
            </a:pPr>
            <a:fld id="{13B575D3-F668-4988-B301-E264DD763293}" type="slidenum">
              <a:rPr lang="en-US" altLang="en-US"/>
              <a:pPr>
                <a:defRPr/>
              </a:pPr>
              <a:t>‹#›</a:t>
            </a:fld>
            <a:endParaRPr lang="en-US" altLang="en-US"/>
          </a:p>
        </p:txBody>
      </p:sp>
      <p:sp>
        <p:nvSpPr>
          <p:cNvPr id="2055" name="Line 7"/>
          <p:cNvSpPr>
            <a:spLocks noChangeShapeType="1"/>
          </p:cNvSpPr>
          <p:nvPr/>
        </p:nvSpPr>
        <p:spPr bwMode="auto">
          <a:xfrm>
            <a:off x="381000" y="1143000"/>
            <a:ext cx="8458200" cy="0"/>
          </a:xfrm>
          <a:prstGeom prst="line">
            <a:avLst/>
          </a:prstGeom>
          <a:noFill/>
          <a:ln w="9525">
            <a:solidFill>
              <a:srgbClr val="9BA92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Tree>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p:txStyles>
    <p:titleStyle>
      <a:lvl1pPr algn="l" rtl="0" eaLnBrk="0" fontAlgn="base" hangingPunct="0">
        <a:spcBef>
          <a:spcPct val="0"/>
        </a:spcBef>
        <a:spcAft>
          <a:spcPct val="0"/>
        </a:spcAft>
        <a:defRPr sz="3200" b="1">
          <a:solidFill>
            <a:srgbClr val="002D46"/>
          </a:solidFill>
          <a:latin typeface="+mj-lt"/>
          <a:ea typeface="+mj-ea"/>
          <a:cs typeface="+mj-cs"/>
        </a:defRPr>
      </a:lvl1pPr>
      <a:lvl2pPr algn="l" rtl="0" eaLnBrk="0" fontAlgn="base" hangingPunct="0">
        <a:spcBef>
          <a:spcPct val="0"/>
        </a:spcBef>
        <a:spcAft>
          <a:spcPct val="0"/>
        </a:spcAft>
        <a:defRPr sz="3200" b="1">
          <a:solidFill>
            <a:srgbClr val="002D46"/>
          </a:solidFill>
          <a:latin typeface="Arial" charset="0"/>
        </a:defRPr>
      </a:lvl2pPr>
      <a:lvl3pPr algn="l" rtl="0" eaLnBrk="0" fontAlgn="base" hangingPunct="0">
        <a:spcBef>
          <a:spcPct val="0"/>
        </a:spcBef>
        <a:spcAft>
          <a:spcPct val="0"/>
        </a:spcAft>
        <a:defRPr sz="3200" b="1">
          <a:solidFill>
            <a:srgbClr val="002D46"/>
          </a:solidFill>
          <a:latin typeface="Arial" charset="0"/>
        </a:defRPr>
      </a:lvl3pPr>
      <a:lvl4pPr algn="l" rtl="0" eaLnBrk="0" fontAlgn="base" hangingPunct="0">
        <a:spcBef>
          <a:spcPct val="0"/>
        </a:spcBef>
        <a:spcAft>
          <a:spcPct val="0"/>
        </a:spcAft>
        <a:defRPr sz="3200" b="1">
          <a:solidFill>
            <a:srgbClr val="002D46"/>
          </a:solidFill>
          <a:latin typeface="Arial" charset="0"/>
        </a:defRPr>
      </a:lvl4pPr>
      <a:lvl5pPr algn="l" rtl="0" eaLnBrk="0" fontAlgn="base" hangingPunct="0">
        <a:spcBef>
          <a:spcPct val="0"/>
        </a:spcBef>
        <a:spcAft>
          <a:spcPct val="0"/>
        </a:spcAft>
        <a:defRPr sz="3200" b="1">
          <a:solidFill>
            <a:srgbClr val="002D46"/>
          </a:solidFill>
          <a:latin typeface="Arial" charset="0"/>
        </a:defRPr>
      </a:lvl5pPr>
      <a:lvl6pPr marL="457200" algn="l" rtl="0" fontAlgn="base">
        <a:spcBef>
          <a:spcPct val="0"/>
        </a:spcBef>
        <a:spcAft>
          <a:spcPct val="0"/>
        </a:spcAft>
        <a:defRPr sz="3200" b="1">
          <a:solidFill>
            <a:srgbClr val="002D46"/>
          </a:solidFill>
          <a:latin typeface="Arial" charset="0"/>
        </a:defRPr>
      </a:lvl6pPr>
      <a:lvl7pPr marL="914400" algn="l" rtl="0" fontAlgn="base">
        <a:spcBef>
          <a:spcPct val="0"/>
        </a:spcBef>
        <a:spcAft>
          <a:spcPct val="0"/>
        </a:spcAft>
        <a:defRPr sz="3200" b="1">
          <a:solidFill>
            <a:srgbClr val="002D46"/>
          </a:solidFill>
          <a:latin typeface="Arial" charset="0"/>
        </a:defRPr>
      </a:lvl7pPr>
      <a:lvl8pPr marL="1371600" algn="l" rtl="0" fontAlgn="base">
        <a:spcBef>
          <a:spcPct val="0"/>
        </a:spcBef>
        <a:spcAft>
          <a:spcPct val="0"/>
        </a:spcAft>
        <a:defRPr sz="3200" b="1">
          <a:solidFill>
            <a:srgbClr val="002D46"/>
          </a:solidFill>
          <a:latin typeface="Arial" charset="0"/>
        </a:defRPr>
      </a:lvl8pPr>
      <a:lvl9pPr marL="1828800" algn="l" rtl="0" fontAlgn="base">
        <a:spcBef>
          <a:spcPct val="0"/>
        </a:spcBef>
        <a:spcAft>
          <a:spcPct val="0"/>
        </a:spcAft>
        <a:defRPr sz="3200" b="1">
          <a:solidFill>
            <a:srgbClr val="002D46"/>
          </a:solidFill>
          <a:latin typeface="Arial" charset="0"/>
        </a:defRPr>
      </a:lvl9pPr>
    </p:titleStyle>
    <p:bodyStyle>
      <a:lvl1pPr marL="342900" indent="-342900" algn="l" rtl="0" eaLnBrk="0" fontAlgn="base" hangingPunct="0">
        <a:spcBef>
          <a:spcPct val="20000"/>
        </a:spcBef>
        <a:spcAft>
          <a:spcPct val="0"/>
        </a:spcAft>
        <a:buChar char="•"/>
        <a:defRPr sz="2800">
          <a:solidFill>
            <a:srgbClr val="002D46"/>
          </a:solidFill>
          <a:latin typeface="+mn-lt"/>
          <a:ea typeface="+mn-ea"/>
          <a:cs typeface="+mn-cs"/>
        </a:defRPr>
      </a:lvl1pPr>
      <a:lvl2pPr marL="742950" indent="-285750" algn="l" rtl="0" eaLnBrk="0" fontAlgn="base" hangingPunct="0">
        <a:spcBef>
          <a:spcPct val="20000"/>
        </a:spcBef>
        <a:spcAft>
          <a:spcPct val="0"/>
        </a:spcAft>
        <a:defRPr sz="2400">
          <a:solidFill>
            <a:srgbClr val="002D46"/>
          </a:solidFill>
          <a:latin typeface="+mn-lt"/>
        </a:defRPr>
      </a:lvl2pPr>
      <a:lvl3pPr marL="1143000" indent="-228600" algn="l" rtl="0" eaLnBrk="0" fontAlgn="base" hangingPunct="0">
        <a:spcBef>
          <a:spcPct val="20000"/>
        </a:spcBef>
        <a:spcAft>
          <a:spcPct val="0"/>
        </a:spcAft>
        <a:buChar char="•"/>
        <a:defRPr sz="2000">
          <a:solidFill>
            <a:srgbClr val="002D46"/>
          </a:solidFill>
          <a:latin typeface="+mn-lt"/>
        </a:defRPr>
      </a:lvl3pPr>
      <a:lvl4pPr marL="1600200" indent="-228600" algn="l" rtl="0" eaLnBrk="0" fontAlgn="base" hangingPunct="0">
        <a:spcBef>
          <a:spcPct val="20000"/>
        </a:spcBef>
        <a:spcAft>
          <a:spcPct val="0"/>
        </a:spcAft>
        <a:defRPr>
          <a:solidFill>
            <a:srgbClr val="002D46"/>
          </a:solidFill>
          <a:latin typeface="+mn-lt"/>
        </a:defRPr>
      </a:lvl4pPr>
      <a:lvl5pPr marL="2057400" indent="-228600" algn="l" rtl="0" eaLnBrk="0" fontAlgn="base" hangingPunct="0">
        <a:spcBef>
          <a:spcPct val="20000"/>
        </a:spcBef>
        <a:spcAft>
          <a:spcPct val="0"/>
        </a:spcAft>
        <a:defRPr sz="2000">
          <a:solidFill>
            <a:schemeClr val="tx1"/>
          </a:solidFill>
          <a:latin typeface="+mn-lt"/>
        </a:defRPr>
      </a:lvl5pPr>
      <a:lvl6pPr marL="2514600" indent="-228600" algn="l" rtl="0" fontAlgn="base">
        <a:spcBef>
          <a:spcPct val="20000"/>
        </a:spcBef>
        <a:spcAft>
          <a:spcPct val="0"/>
        </a:spcAft>
        <a:defRPr sz="2000">
          <a:solidFill>
            <a:schemeClr val="tx1"/>
          </a:solidFill>
          <a:latin typeface="+mn-lt"/>
        </a:defRPr>
      </a:lvl6pPr>
      <a:lvl7pPr marL="2971800" indent="-228600" algn="l" rtl="0" fontAlgn="base">
        <a:spcBef>
          <a:spcPct val="20000"/>
        </a:spcBef>
        <a:spcAft>
          <a:spcPct val="0"/>
        </a:spcAft>
        <a:defRPr sz="2000">
          <a:solidFill>
            <a:schemeClr val="tx1"/>
          </a:solidFill>
          <a:latin typeface="+mn-lt"/>
        </a:defRPr>
      </a:lvl7pPr>
      <a:lvl8pPr marL="3429000" indent="-228600" algn="l" rtl="0" fontAlgn="base">
        <a:spcBef>
          <a:spcPct val="20000"/>
        </a:spcBef>
        <a:spcAft>
          <a:spcPct val="0"/>
        </a:spcAft>
        <a:defRPr sz="2000">
          <a:solidFill>
            <a:schemeClr val="tx1"/>
          </a:solidFill>
          <a:latin typeface="+mn-lt"/>
        </a:defRPr>
      </a:lvl8pPr>
      <a:lvl9pPr marL="3886200" indent="-228600" algn="l" rtl="0" fontAlgn="base">
        <a:spcBef>
          <a:spcPct val="20000"/>
        </a:spcBef>
        <a:spcAft>
          <a:spcPct val="0"/>
        </a:spcAft>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37.png"/><Relationship Id="rId4" Type="http://schemas.openxmlformats.org/officeDocument/2006/relationships/image" Target="../media/image36.jpeg"/></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40.png"/><Relationship Id="rId4" Type="http://schemas.openxmlformats.org/officeDocument/2006/relationships/image" Target="../media/image39.jpeg"/></Relationships>
</file>

<file path=ppt/slides/_rels/slide2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42.png"/><Relationship Id="rId4" Type="http://schemas.openxmlformats.org/officeDocument/2006/relationships/oleObject" Target="../embeddings/oleObject1.bin"/></Relationships>
</file>

<file path=ppt/slides/_rels/slide2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hyperlink" Target="https://www.youtube.com/watch?v=jDC3-QSiLB4"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eg"/><Relationship Id="rId12" Type="http://schemas.openxmlformats.org/officeDocument/2006/relationships/image" Target="../media/image20.pn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4.jpeg"/><Relationship Id="rId11" Type="http://schemas.openxmlformats.org/officeDocument/2006/relationships/image" Target="../media/image19.jpeg"/><Relationship Id="rId5" Type="http://schemas.openxmlformats.org/officeDocument/2006/relationships/image" Target="../media/image13.jpeg"/><Relationship Id="rId10" Type="http://schemas.openxmlformats.org/officeDocument/2006/relationships/image" Target="../media/image18.jpeg"/><Relationship Id="rId4" Type="http://schemas.openxmlformats.org/officeDocument/2006/relationships/image" Target="../media/image12.jpeg"/><Relationship Id="rId9" Type="http://schemas.openxmlformats.org/officeDocument/2006/relationships/image" Target="../media/image17.jpeg"/></Relationships>
</file>

<file path=ppt/slides/_rels/slide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ustomShape 1"/>
          <p:cNvSpPr>
            <a:spLocks noChangeArrowheads="1"/>
          </p:cNvSpPr>
          <p:nvPr/>
        </p:nvSpPr>
        <p:spPr bwMode="auto">
          <a:xfrm>
            <a:off x="1074489" y="628721"/>
            <a:ext cx="7770812"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Lst>
        </p:spPr>
        <p:txBody>
          <a:bodyPr lIns="90000" tIns="45000" rIns="90000" bIns="45000" anchor="ctr"/>
          <a:lstStyle>
            <a:lvl1pPr>
              <a:spcBef>
                <a:spcPct val="20000"/>
              </a:spcBef>
              <a:buChar char="•"/>
              <a:defRPr sz="2800">
                <a:solidFill>
                  <a:srgbClr val="002D46"/>
                </a:solidFill>
                <a:latin typeface="Arial" panose="020B0604020202020204" pitchFamily="34" charset="0"/>
                <a:ea typeface="ＭＳ Ｐゴシック" panose="020B0600070205080204" pitchFamily="34" charset="-128"/>
              </a:defRPr>
            </a:lvl1pPr>
            <a:lvl2pPr marL="742950" indent="-285750">
              <a:spcBef>
                <a:spcPct val="20000"/>
              </a:spcBef>
              <a:defRPr sz="2400">
                <a:solidFill>
                  <a:srgbClr val="002D46"/>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rgbClr val="002D46"/>
                </a:solidFill>
                <a:latin typeface="Arial" panose="020B0604020202020204" pitchFamily="34" charset="0"/>
                <a:ea typeface="ＭＳ Ｐゴシック" panose="020B0600070205080204" pitchFamily="34" charset="-128"/>
              </a:defRPr>
            </a:lvl3pPr>
            <a:lvl4pPr marL="1600200" indent="-228600">
              <a:spcBef>
                <a:spcPct val="20000"/>
              </a:spcBef>
              <a:defRPr>
                <a:solidFill>
                  <a:srgbClr val="002D46"/>
                </a:solidFill>
                <a:latin typeface="Arial" panose="020B0604020202020204" pitchFamily="34" charset="0"/>
                <a:ea typeface="ＭＳ Ｐゴシック" panose="020B0600070205080204" pitchFamily="34" charset="-128"/>
              </a:defRPr>
            </a:lvl4pPr>
            <a:lvl5pPr marL="2057400" indent="-228600">
              <a:spcBef>
                <a:spcPct val="20000"/>
              </a:spcBef>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GB" altLang="en-US" sz="3800" b="1" dirty="0">
                <a:cs typeface="Arial" panose="020B0604020202020204" pitchFamily="34" charset="0"/>
              </a:rPr>
              <a:t>Big </a:t>
            </a:r>
            <a:r>
              <a:rPr lang="en-GB" altLang="en-US" sz="3800" b="1" dirty="0" smtClean="0">
                <a:cs typeface="Arial" panose="020B0604020202020204" pitchFamily="34" charset="0"/>
              </a:rPr>
              <a:t>Data</a:t>
            </a:r>
            <a:endParaRPr lang="en-US" altLang="en-US" sz="2400" dirty="0">
              <a:solidFill>
                <a:schemeClr val="tx1"/>
              </a:solidFill>
              <a:cs typeface="Arial" panose="020B0604020202020204" pitchFamily="34" charset="0"/>
            </a:endParaRPr>
          </a:p>
        </p:txBody>
      </p:sp>
      <p:pic>
        <p:nvPicPr>
          <p:cNvPr id="2" name="Picture 1"/>
          <p:cNvPicPr>
            <a:picLocks noChangeAspect="1"/>
          </p:cNvPicPr>
          <p:nvPr/>
        </p:nvPicPr>
        <p:blipFill>
          <a:blip r:embed="rId3"/>
          <a:stretch>
            <a:fillRect/>
          </a:stretch>
        </p:blipFill>
        <p:spPr>
          <a:xfrm>
            <a:off x="644182" y="1664413"/>
            <a:ext cx="8358761" cy="5024920"/>
          </a:xfrm>
          <a:prstGeom prst="rect">
            <a:avLst/>
          </a:prstGeom>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Variety</a:t>
            </a:r>
            <a:endParaRPr lang="en-GB" dirty="0"/>
          </a:p>
        </p:txBody>
      </p:sp>
      <p:sp>
        <p:nvSpPr>
          <p:cNvPr id="3" name="Content Placeholder 2"/>
          <p:cNvSpPr>
            <a:spLocks noGrp="1"/>
          </p:cNvSpPr>
          <p:nvPr>
            <p:ph idx="1"/>
          </p:nvPr>
        </p:nvSpPr>
        <p:spPr/>
        <p:txBody>
          <a:bodyPr/>
          <a:lstStyle/>
          <a:p>
            <a:r>
              <a:rPr lang="en-GB" dirty="0" smtClean="0"/>
              <a:t>Unstructured</a:t>
            </a:r>
          </a:p>
          <a:p>
            <a:pPr lvl="1"/>
            <a:r>
              <a:rPr lang="en-GB" dirty="0" smtClean="0"/>
              <a:t>Images</a:t>
            </a:r>
          </a:p>
          <a:p>
            <a:pPr lvl="1"/>
            <a:r>
              <a:rPr lang="en-GB" dirty="0" smtClean="0"/>
              <a:t>Video</a:t>
            </a:r>
          </a:p>
          <a:p>
            <a:pPr lvl="1"/>
            <a:r>
              <a:rPr lang="en-GB" dirty="0" smtClean="0"/>
              <a:t>Sound</a:t>
            </a:r>
          </a:p>
          <a:p>
            <a:pPr lvl="1"/>
            <a:r>
              <a:rPr lang="en-GB" dirty="0" smtClean="0"/>
              <a:t>Free flowing text</a:t>
            </a:r>
            <a:endParaRPr lang="en-GB" dirty="0"/>
          </a:p>
          <a:p>
            <a:pPr lvl="1"/>
            <a:endParaRPr lang="en-GB" dirty="0"/>
          </a:p>
          <a:p>
            <a:pPr lvl="1"/>
            <a:endParaRPr lang="en-GB" dirty="0" smtClean="0"/>
          </a:p>
        </p:txBody>
      </p:sp>
      <p:pic>
        <p:nvPicPr>
          <p:cNvPr id="46084" name="Picture 4" descr="https://www.openautomationsoftware.com/wp-content/uploads/2017/09/forms-of-big-data-variety.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0750" y="2844266"/>
            <a:ext cx="314325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43580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0651" y="1344666"/>
            <a:ext cx="6763753" cy="507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Machine Learning</a:t>
            </a:r>
            <a:endParaRPr lang="en-GB" dirty="0"/>
          </a:p>
        </p:txBody>
      </p:sp>
      <p:sp>
        <p:nvSpPr>
          <p:cNvPr id="3" name="Content Placeholder 2"/>
          <p:cNvSpPr>
            <a:spLocks noGrp="1"/>
          </p:cNvSpPr>
          <p:nvPr>
            <p:ph idx="1"/>
          </p:nvPr>
        </p:nvSpPr>
        <p:spPr/>
        <p:txBody>
          <a:bodyPr/>
          <a:lstStyle/>
          <a:p>
            <a:r>
              <a:rPr lang="en-GB" dirty="0" smtClean="0"/>
              <a:t>Neural Networks (</a:t>
            </a:r>
          </a:p>
          <a:p>
            <a:endParaRPr lang="en-GB" dirty="0"/>
          </a:p>
          <a:p>
            <a:r>
              <a:rPr lang="en-GB" dirty="0" smtClean="0"/>
              <a:t>Build a model </a:t>
            </a:r>
          </a:p>
          <a:p>
            <a:r>
              <a:rPr lang="en-GB" dirty="0" smtClean="0"/>
              <a:t>Create training data sets</a:t>
            </a:r>
          </a:p>
          <a:p>
            <a:r>
              <a:rPr lang="en-GB" dirty="0" smtClean="0"/>
              <a:t>Train! Train! Train!</a:t>
            </a:r>
          </a:p>
          <a:p>
            <a:r>
              <a:rPr lang="en-GB" dirty="0" smtClean="0"/>
              <a:t>Test for known cases</a:t>
            </a:r>
          </a:p>
          <a:p>
            <a:endParaRPr lang="en-GB" dirty="0"/>
          </a:p>
          <a:p>
            <a:r>
              <a:rPr lang="en-GB" dirty="0" smtClean="0"/>
              <a:t>Run the model… continue training</a:t>
            </a:r>
          </a:p>
        </p:txBody>
      </p:sp>
    </p:spTree>
    <p:extLst>
      <p:ext uri="{BB962C8B-B14F-4D97-AF65-F5344CB8AC3E}">
        <p14:creationId xmlns:p14="http://schemas.microsoft.com/office/powerpoint/2010/main" val="10917847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GB" altLang="en-US" dirty="0" smtClean="0"/>
              <a:t>NOW:	</a:t>
            </a:r>
            <a:r>
              <a:rPr lang="en-GB" altLang="en-US" dirty="0" smtClean="0">
                <a:sym typeface="Wingdings" panose="05000000000000000000" pitchFamily="2" charset="2"/>
              </a:rPr>
              <a:t></a:t>
            </a:r>
            <a:r>
              <a:rPr lang="en-GB" altLang="en-US" dirty="0" smtClean="0"/>
              <a:t>25 </a:t>
            </a:r>
            <a:r>
              <a:rPr lang="en-GB" altLang="en-US" dirty="0" err="1" smtClean="0"/>
              <a:t>mins</a:t>
            </a:r>
            <a:r>
              <a:rPr lang="en-GB" altLang="en-US" dirty="0" smtClean="0"/>
              <a:t>!</a:t>
            </a:r>
          </a:p>
        </p:txBody>
      </p:sp>
      <p:sp>
        <p:nvSpPr>
          <p:cNvPr id="18435" name="Content Placeholder 2"/>
          <p:cNvSpPr>
            <a:spLocks noGrp="1"/>
          </p:cNvSpPr>
          <p:nvPr>
            <p:ph idx="1"/>
          </p:nvPr>
        </p:nvSpPr>
        <p:spPr/>
        <p:txBody>
          <a:bodyPr/>
          <a:lstStyle/>
          <a:p>
            <a:r>
              <a:rPr lang="en-GB" altLang="en-US" dirty="0" smtClean="0"/>
              <a:t>Use Book/Spec.</a:t>
            </a:r>
          </a:p>
          <a:p>
            <a:pPr lvl="1"/>
            <a:r>
              <a:rPr lang="en-GB" altLang="en-US" dirty="0" smtClean="0"/>
              <a:t>Note the Definitions!</a:t>
            </a:r>
          </a:p>
          <a:p>
            <a:r>
              <a:rPr lang="en-GB" altLang="en-US" dirty="0" smtClean="0"/>
              <a:t>Describe 3 Concrete examples of big data</a:t>
            </a:r>
          </a:p>
          <a:p>
            <a:pPr lvl="1"/>
            <a:r>
              <a:rPr lang="en-GB" altLang="en-US" dirty="0" smtClean="0"/>
              <a:t>Why is it big data? (Use 3 V’s)</a:t>
            </a:r>
          </a:p>
          <a:p>
            <a:pPr lvl="1"/>
            <a:r>
              <a:rPr lang="en-GB" altLang="en-US" dirty="0" smtClean="0"/>
              <a:t>What techniques could be used to process that data?  (look up Machine Learning) Hadoop </a:t>
            </a:r>
          </a:p>
          <a:p>
            <a:pPr lvl="1"/>
            <a:r>
              <a:rPr lang="en-GB" altLang="en-US" dirty="0" smtClean="0"/>
              <a:t>How is it stored?</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Shape 1"/>
          <p:cNvSpPr txBox="1">
            <a:spLocks noChangeArrowheads="1"/>
          </p:cNvSpPr>
          <p:nvPr/>
        </p:nvSpPr>
        <p:spPr bwMode="auto">
          <a:xfrm>
            <a:off x="685800" y="1524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800">
                <a:solidFill>
                  <a:srgbClr val="002D46"/>
                </a:solidFill>
                <a:latin typeface="Arial" panose="020B0604020202020204" pitchFamily="34" charset="0"/>
                <a:ea typeface="ＭＳ Ｐゴシック" panose="020B0600070205080204" pitchFamily="34" charset="-128"/>
              </a:defRPr>
            </a:lvl1pPr>
            <a:lvl2pPr marL="742950" indent="-285750">
              <a:spcBef>
                <a:spcPct val="20000"/>
              </a:spcBef>
              <a:defRPr sz="2400">
                <a:solidFill>
                  <a:srgbClr val="002D46"/>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rgbClr val="002D46"/>
                </a:solidFill>
                <a:latin typeface="Arial" panose="020B0604020202020204" pitchFamily="34" charset="0"/>
                <a:ea typeface="ＭＳ Ｐゴシック" panose="020B0600070205080204" pitchFamily="34" charset="-128"/>
              </a:defRPr>
            </a:lvl3pPr>
            <a:lvl4pPr marL="1600200" indent="-228600">
              <a:spcBef>
                <a:spcPct val="20000"/>
              </a:spcBef>
              <a:defRPr>
                <a:solidFill>
                  <a:srgbClr val="002D46"/>
                </a:solidFill>
                <a:latin typeface="Arial" panose="020B0604020202020204" pitchFamily="34" charset="0"/>
                <a:ea typeface="ＭＳ Ｐゴシック" panose="020B0600070205080204" pitchFamily="34" charset="-128"/>
              </a:defRPr>
            </a:lvl4pPr>
            <a:lvl5pPr marL="2057400" indent="-228600">
              <a:spcBef>
                <a:spcPct val="20000"/>
              </a:spcBef>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3200" b="1">
                <a:cs typeface="Arial" panose="020B0604020202020204" pitchFamily="34" charset="0"/>
              </a:rPr>
              <a:t>Big Data and Official Statistics</a:t>
            </a:r>
            <a:endParaRPr lang="en-US" altLang="en-US" sz="2400">
              <a:solidFill>
                <a:schemeClr val="tx1"/>
              </a:solidFill>
              <a:cs typeface="Arial" panose="020B0604020202020204" pitchFamily="34" charset="0"/>
            </a:endParaRPr>
          </a:p>
        </p:txBody>
      </p:sp>
      <p:sp>
        <p:nvSpPr>
          <p:cNvPr id="19459" name="TextShape 2"/>
          <p:cNvSpPr txBox="1">
            <a:spLocks noChangeArrowheads="1"/>
          </p:cNvSpPr>
          <p:nvPr/>
        </p:nvSpPr>
        <p:spPr bwMode="auto">
          <a:xfrm>
            <a:off x="685800" y="1524000"/>
            <a:ext cx="7772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rgbClr val="002D46"/>
                </a:solidFill>
                <a:latin typeface="Arial" panose="020B0604020202020204" pitchFamily="34" charset="0"/>
                <a:ea typeface="ＭＳ Ｐゴシック" panose="020B0600070205080204" pitchFamily="34" charset="-128"/>
              </a:defRPr>
            </a:lvl1pPr>
            <a:lvl2pPr marL="914400" indent="-457200">
              <a:spcBef>
                <a:spcPct val="20000"/>
              </a:spcBef>
              <a:defRPr sz="2400">
                <a:solidFill>
                  <a:srgbClr val="002D46"/>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rgbClr val="002D46"/>
                </a:solidFill>
                <a:latin typeface="Arial" panose="020B0604020202020204" pitchFamily="34" charset="0"/>
                <a:ea typeface="ＭＳ Ｐゴシック" panose="020B0600070205080204" pitchFamily="34" charset="-128"/>
              </a:defRPr>
            </a:lvl3pPr>
            <a:lvl4pPr marL="1600200" indent="-228600">
              <a:spcBef>
                <a:spcPct val="20000"/>
              </a:spcBef>
              <a:defRPr>
                <a:solidFill>
                  <a:srgbClr val="002D46"/>
                </a:solidFill>
                <a:latin typeface="Arial" panose="020B0604020202020204" pitchFamily="34" charset="0"/>
                <a:ea typeface="ＭＳ Ｐゴシック" panose="020B0600070205080204" pitchFamily="34" charset="-128"/>
              </a:defRPr>
            </a:lvl4pPr>
            <a:lvl5pPr marL="2057400" indent="-228600">
              <a:spcBef>
                <a:spcPct val="20000"/>
              </a:spcBef>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a:lnSpc>
                <a:spcPct val="150000"/>
              </a:lnSpc>
              <a:spcBef>
                <a:spcPct val="0"/>
              </a:spcBef>
            </a:pPr>
            <a:r>
              <a:rPr lang="en-US" altLang="en-US">
                <a:cs typeface="Arial" panose="020B0604020202020204" pitchFamily="34" charset="0"/>
              </a:rPr>
              <a:t>Not just about replacing existing outputs</a:t>
            </a:r>
            <a:endParaRPr lang="en-US" altLang="en-US" sz="2400">
              <a:solidFill>
                <a:schemeClr val="tx1"/>
              </a:solidFill>
              <a:cs typeface="Arial" panose="020B0604020202020204" pitchFamily="34" charset="0"/>
            </a:endParaRPr>
          </a:p>
          <a:p>
            <a:pPr>
              <a:lnSpc>
                <a:spcPct val="150000"/>
              </a:lnSpc>
              <a:spcBef>
                <a:spcPct val="0"/>
              </a:spcBef>
            </a:pPr>
            <a:r>
              <a:rPr lang="en-US" altLang="en-US">
                <a:cs typeface="Arial" panose="020B0604020202020204" pitchFamily="34" charset="0"/>
              </a:rPr>
              <a:t>Produce entirely new outputs</a:t>
            </a:r>
            <a:endParaRPr lang="en-US" altLang="en-US" sz="2400">
              <a:solidFill>
                <a:schemeClr val="tx1"/>
              </a:solidFill>
              <a:cs typeface="Arial" panose="020B0604020202020204" pitchFamily="34" charset="0"/>
            </a:endParaRPr>
          </a:p>
          <a:p>
            <a:pPr>
              <a:lnSpc>
                <a:spcPct val="150000"/>
              </a:lnSpc>
              <a:spcBef>
                <a:spcPct val="0"/>
              </a:spcBef>
            </a:pPr>
            <a:r>
              <a:rPr lang="en-US" altLang="en-US">
                <a:cs typeface="Arial" panose="020B0604020202020204" pitchFamily="34" charset="0"/>
              </a:rPr>
              <a:t>Complement other sources:</a:t>
            </a:r>
            <a:endParaRPr lang="en-US" altLang="en-US" sz="2400">
              <a:solidFill>
                <a:schemeClr val="tx1"/>
              </a:solidFill>
              <a:cs typeface="Arial" panose="020B0604020202020204" pitchFamily="34" charset="0"/>
            </a:endParaRPr>
          </a:p>
          <a:p>
            <a:pPr lvl="1">
              <a:lnSpc>
                <a:spcPct val="150000"/>
              </a:lnSpc>
              <a:spcBef>
                <a:spcPct val="0"/>
              </a:spcBef>
              <a:buFont typeface="Arial" panose="020B0604020202020204" pitchFamily="34" charset="0"/>
              <a:buAutoNum type="arabicPeriod"/>
            </a:pPr>
            <a:r>
              <a:rPr lang="en-US" altLang="en-US">
                <a:cs typeface="Arial" panose="020B0604020202020204" pitchFamily="34" charset="0"/>
              </a:rPr>
              <a:t>Filling in gaps</a:t>
            </a:r>
            <a:endParaRPr lang="en-US" altLang="en-US">
              <a:solidFill>
                <a:schemeClr val="tx1"/>
              </a:solidFill>
              <a:cs typeface="Arial" panose="020B0604020202020204" pitchFamily="34" charset="0"/>
            </a:endParaRPr>
          </a:p>
          <a:p>
            <a:pPr lvl="1">
              <a:lnSpc>
                <a:spcPct val="150000"/>
              </a:lnSpc>
              <a:spcBef>
                <a:spcPct val="0"/>
              </a:spcBef>
              <a:buFont typeface="Arial" panose="020B0604020202020204" pitchFamily="34" charset="0"/>
              <a:buAutoNum type="arabicPeriod"/>
            </a:pPr>
            <a:r>
              <a:rPr lang="en-US" altLang="en-US">
                <a:cs typeface="Arial" panose="020B0604020202020204" pitchFamily="34" charset="0"/>
              </a:rPr>
              <a:t>Auxiliary variables for statistical models</a:t>
            </a:r>
            <a:endParaRPr lang="en-US" altLang="en-US">
              <a:solidFill>
                <a:schemeClr val="tx1"/>
              </a:solidFill>
              <a:cs typeface="Arial" panose="020B0604020202020204" pitchFamily="34" charset="0"/>
            </a:endParaRPr>
          </a:p>
          <a:p>
            <a:pPr lvl="1">
              <a:lnSpc>
                <a:spcPct val="150000"/>
              </a:lnSpc>
              <a:spcBef>
                <a:spcPct val="0"/>
              </a:spcBef>
              <a:buFont typeface="Arial" panose="020B0604020202020204" pitchFamily="34" charset="0"/>
              <a:buAutoNum type="arabicPeriod"/>
            </a:pPr>
            <a:r>
              <a:rPr lang="en-US" altLang="en-US">
                <a:cs typeface="Arial" panose="020B0604020202020204" pitchFamily="34" charset="0"/>
              </a:rPr>
              <a:t>Quality assurance</a:t>
            </a:r>
            <a:endParaRPr lang="en-US" altLang="en-US">
              <a:solidFill>
                <a:schemeClr val="tx1"/>
              </a:solidFill>
              <a:cs typeface="Arial" panose="020B0604020202020204" pitchFamily="34" charset="0"/>
            </a:endParaRPr>
          </a:p>
          <a:p>
            <a:pPr>
              <a:lnSpc>
                <a:spcPct val="150000"/>
              </a:lnSpc>
              <a:spcBef>
                <a:spcPct val="0"/>
              </a:spcBef>
            </a:pPr>
            <a:r>
              <a:rPr lang="en-US" altLang="en-US">
                <a:cs typeface="Arial" panose="020B0604020202020204" pitchFamily="34" charset="0"/>
              </a:rPr>
              <a:t>Improve processes</a:t>
            </a:r>
            <a:endParaRPr lang="en-US" altLang="en-US" sz="2400">
              <a:solidFill>
                <a:schemeClr val="tx1"/>
              </a:solidFill>
              <a:cs typeface="Arial" panose="020B0604020202020204" pitchFamily="34" charset="0"/>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Shape 1"/>
          <p:cNvSpPr txBox="1">
            <a:spLocks noChangeArrowheads="1"/>
          </p:cNvSpPr>
          <p:nvPr/>
        </p:nvSpPr>
        <p:spPr bwMode="auto">
          <a:xfrm>
            <a:off x="685800" y="1524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800">
                <a:solidFill>
                  <a:srgbClr val="002D46"/>
                </a:solidFill>
                <a:latin typeface="Arial" panose="020B0604020202020204" pitchFamily="34" charset="0"/>
                <a:ea typeface="ＭＳ Ｐゴシック" panose="020B0600070205080204" pitchFamily="34" charset="-128"/>
              </a:defRPr>
            </a:lvl1pPr>
            <a:lvl2pPr marL="742950" indent="-285750">
              <a:spcBef>
                <a:spcPct val="20000"/>
              </a:spcBef>
              <a:defRPr sz="2400">
                <a:solidFill>
                  <a:srgbClr val="002D46"/>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rgbClr val="002D46"/>
                </a:solidFill>
                <a:latin typeface="Arial" panose="020B0604020202020204" pitchFamily="34" charset="0"/>
                <a:ea typeface="ＭＳ Ｐゴシック" panose="020B0600070205080204" pitchFamily="34" charset="-128"/>
              </a:defRPr>
            </a:lvl3pPr>
            <a:lvl4pPr marL="1600200" indent="-228600">
              <a:spcBef>
                <a:spcPct val="20000"/>
              </a:spcBef>
              <a:defRPr>
                <a:solidFill>
                  <a:srgbClr val="002D46"/>
                </a:solidFill>
                <a:latin typeface="Arial" panose="020B0604020202020204" pitchFamily="34" charset="0"/>
                <a:ea typeface="ＭＳ Ｐゴシック" panose="020B0600070205080204" pitchFamily="34" charset="-128"/>
              </a:defRPr>
            </a:lvl4pPr>
            <a:lvl5pPr marL="2057400" indent="-228600">
              <a:spcBef>
                <a:spcPct val="20000"/>
              </a:spcBef>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3200" b="1">
                <a:cs typeface="Arial" panose="020B0604020202020204" pitchFamily="34" charset="0"/>
              </a:rPr>
              <a:t>What is the ONS Big Data Project?</a:t>
            </a:r>
            <a:endParaRPr lang="en-US" altLang="en-US" sz="2400">
              <a:solidFill>
                <a:schemeClr val="tx1"/>
              </a:solidFill>
              <a:cs typeface="Arial" panose="020B0604020202020204" pitchFamily="34" charset="0"/>
            </a:endParaRPr>
          </a:p>
        </p:txBody>
      </p:sp>
      <p:sp>
        <p:nvSpPr>
          <p:cNvPr id="21507" name="TextShape 2"/>
          <p:cNvSpPr txBox="1">
            <a:spLocks noChangeArrowheads="1"/>
          </p:cNvSpPr>
          <p:nvPr/>
        </p:nvSpPr>
        <p:spPr bwMode="auto">
          <a:xfrm>
            <a:off x="685800" y="1524000"/>
            <a:ext cx="7772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rgbClr val="002D46"/>
                </a:solidFill>
                <a:latin typeface="Arial" panose="020B0604020202020204" pitchFamily="34" charset="0"/>
                <a:ea typeface="ＭＳ Ｐゴシック" panose="020B0600070205080204" pitchFamily="34" charset="-128"/>
              </a:defRPr>
            </a:lvl1pPr>
            <a:lvl2pPr marL="914400" indent="-457200">
              <a:spcBef>
                <a:spcPct val="20000"/>
              </a:spcBef>
              <a:defRPr sz="2400">
                <a:solidFill>
                  <a:srgbClr val="002D46"/>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rgbClr val="002D46"/>
                </a:solidFill>
                <a:latin typeface="Arial" panose="020B0604020202020204" pitchFamily="34" charset="0"/>
                <a:ea typeface="ＭＳ Ｐゴシック" panose="020B0600070205080204" pitchFamily="34" charset="-128"/>
              </a:defRPr>
            </a:lvl3pPr>
            <a:lvl4pPr marL="1600200" indent="-228600">
              <a:spcBef>
                <a:spcPct val="20000"/>
              </a:spcBef>
              <a:defRPr>
                <a:solidFill>
                  <a:srgbClr val="002D46"/>
                </a:solidFill>
                <a:latin typeface="Arial" panose="020B0604020202020204" pitchFamily="34" charset="0"/>
                <a:ea typeface="ＭＳ Ｐゴシック" panose="020B0600070205080204" pitchFamily="34" charset="-128"/>
              </a:defRPr>
            </a:lvl4pPr>
            <a:lvl5pPr marL="2057400" indent="-228600">
              <a:spcBef>
                <a:spcPct val="20000"/>
              </a:spcBef>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a:spcBef>
                <a:spcPct val="0"/>
              </a:spcBef>
            </a:pPr>
            <a:r>
              <a:rPr lang="en-US" altLang="en-US">
                <a:cs typeface="Arial" panose="020B0604020202020204" pitchFamily="34" charset="0"/>
              </a:rPr>
              <a:t>A project which aims to:</a:t>
            </a:r>
            <a:endParaRPr lang="en-US" altLang="en-US" sz="2400">
              <a:solidFill>
                <a:schemeClr val="tx1"/>
              </a:solidFill>
              <a:cs typeface="Arial" panose="020B0604020202020204" pitchFamily="34" charset="0"/>
            </a:endParaRPr>
          </a:p>
          <a:p>
            <a:pPr lvl="1">
              <a:spcBef>
                <a:spcPct val="0"/>
              </a:spcBef>
              <a:buFont typeface="Arial" panose="020B0604020202020204" pitchFamily="34" charset="0"/>
              <a:buAutoNum type="arabicPeriod"/>
            </a:pPr>
            <a:r>
              <a:rPr lang="en-US" altLang="en-US">
                <a:cs typeface="Arial" panose="020B0604020202020204" pitchFamily="34" charset="0"/>
              </a:rPr>
              <a:t>Investigate the potential for big data in official statistics while understanding the challenges </a:t>
            </a:r>
            <a:endParaRPr lang="en-US" altLang="en-US">
              <a:solidFill>
                <a:schemeClr val="tx1"/>
              </a:solidFill>
              <a:cs typeface="Arial" panose="020B0604020202020204" pitchFamily="34" charset="0"/>
            </a:endParaRPr>
          </a:p>
          <a:p>
            <a:pPr lvl="1">
              <a:spcBef>
                <a:spcPct val="0"/>
              </a:spcBef>
              <a:buFont typeface="Arial" panose="020B0604020202020204" pitchFamily="34" charset="0"/>
              <a:buAutoNum type="arabicPeriod"/>
            </a:pPr>
            <a:r>
              <a:rPr lang="en-US" altLang="en-US">
                <a:cs typeface="Arial" panose="020B0604020202020204" pitchFamily="34" charset="0"/>
              </a:rPr>
              <a:t>Establish an ONS policy and longer term strategy which incorporates ONS’s position within Government and internationally in this field </a:t>
            </a:r>
            <a:endParaRPr lang="en-US" altLang="en-US">
              <a:solidFill>
                <a:schemeClr val="tx1"/>
              </a:solidFill>
              <a:cs typeface="Arial" panose="020B0604020202020204" pitchFamily="34" charset="0"/>
            </a:endParaRPr>
          </a:p>
          <a:p>
            <a:pPr lvl="1">
              <a:spcBef>
                <a:spcPct val="0"/>
              </a:spcBef>
              <a:buFont typeface="Arial" panose="020B0604020202020204" pitchFamily="34" charset="0"/>
              <a:buAutoNum type="arabicPeriod"/>
            </a:pPr>
            <a:r>
              <a:rPr lang="en-US" altLang="en-US">
                <a:cs typeface="Arial" panose="020B0604020202020204" pitchFamily="34" charset="0"/>
              </a:rPr>
              <a:t>Recommend next steps to support the strategy going forward</a:t>
            </a:r>
            <a:endParaRPr lang="en-US" altLang="en-US">
              <a:solidFill>
                <a:schemeClr val="tx1"/>
              </a:solidFill>
              <a:cs typeface="Arial" panose="020B0604020202020204" pitchFamily="34" charset="0"/>
            </a:endParaRPr>
          </a:p>
          <a:p>
            <a:pPr>
              <a:spcBef>
                <a:spcPct val="0"/>
              </a:spcBef>
            </a:pPr>
            <a:r>
              <a:rPr lang="en-US" altLang="en-US">
                <a:cs typeface="Arial" panose="020B0604020202020204" pitchFamily="34" charset="0"/>
              </a:rPr>
              <a:t>Through collaborative working/partnerships and practical pilots</a:t>
            </a: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Shape 1"/>
          <p:cNvSpPr txBox="1">
            <a:spLocks noChangeArrowheads="1"/>
          </p:cNvSpPr>
          <p:nvPr/>
        </p:nvSpPr>
        <p:spPr bwMode="auto">
          <a:xfrm>
            <a:off x="685800" y="1524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800">
                <a:solidFill>
                  <a:srgbClr val="002D46"/>
                </a:solidFill>
                <a:latin typeface="Arial" panose="020B0604020202020204" pitchFamily="34" charset="0"/>
                <a:ea typeface="ＭＳ Ｐゴシック" panose="020B0600070205080204" pitchFamily="34" charset="-128"/>
              </a:defRPr>
            </a:lvl1pPr>
            <a:lvl2pPr marL="742950" indent="-285750">
              <a:spcBef>
                <a:spcPct val="20000"/>
              </a:spcBef>
              <a:defRPr sz="2400">
                <a:solidFill>
                  <a:srgbClr val="002D46"/>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rgbClr val="002D46"/>
                </a:solidFill>
                <a:latin typeface="Arial" panose="020B0604020202020204" pitchFamily="34" charset="0"/>
                <a:ea typeface="ＭＳ Ｐゴシック" panose="020B0600070205080204" pitchFamily="34" charset="-128"/>
              </a:defRPr>
            </a:lvl3pPr>
            <a:lvl4pPr marL="1600200" indent="-228600">
              <a:spcBef>
                <a:spcPct val="20000"/>
              </a:spcBef>
              <a:defRPr>
                <a:solidFill>
                  <a:srgbClr val="002D46"/>
                </a:solidFill>
                <a:latin typeface="Arial" panose="020B0604020202020204" pitchFamily="34" charset="0"/>
                <a:ea typeface="ＭＳ Ｐゴシック" panose="020B0600070205080204" pitchFamily="34" charset="-128"/>
              </a:defRPr>
            </a:lvl4pPr>
            <a:lvl5pPr marL="2057400" indent="-228600">
              <a:spcBef>
                <a:spcPct val="20000"/>
              </a:spcBef>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3200" b="1">
                <a:cs typeface="Arial" panose="020B0604020202020204" pitchFamily="34" charset="0"/>
              </a:rPr>
              <a:t>Big Data Project  - pilots</a:t>
            </a:r>
            <a:endParaRPr lang="en-US" altLang="en-US" sz="2400">
              <a:solidFill>
                <a:schemeClr val="tx1"/>
              </a:solidFill>
              <a:cs typeface="Arial" panose="020B0604020202020204" pitchFamily="34" charset="0"/>
            </a:endParaRPr>
          </a:p>
        </p:txBody>
      </p:sp>
      <p:sp>
        <p:nvSpPr>
          <p:cNvPr id="22531" name="TextShape 2"/>
          <p:cNvSpPr txBox="1">
            <a:spLocks noChangeArrowheads="1"/>
          </p:cNvSpPr>
          <p:nvPr/>
        </p:nvSpPr>
        <p:spPr bwMode="auto">
          <a:xfrm>
            <a:off x="685800" y="1511300"/>
            <a:ext cx="7954963" cy="458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rgbClr val="002D46"/>
                </a:solidFill>
                <a:latin typeface="Arial" panose="020B0604020202020204" pitchFamily="34" charset="0"/>
                <a:ea typeface="ＭＳ Ｐゴシック" panose="020B0600070205080204" pitchFamily="34" charset="-128"/>
              </a:defRPr>
            </a:lvl1pPr>
            <a:lvl2pPr marL="742950" indent="-285750">
              <a:spcBef>
                <a:spcPct val="20000"/>
              </a:spcBef>
              <a:defRPr sz="2400">
                <a:solidFill>
                  <a:srgbClr val="002D46"/>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rgbClr val="002D46"/>
                </a:solidFill>
                <a:latin typeface="Arial" panose="020B0604020202020204" pitchFamily="34" charset="0"/>
                <a:ea typeface="ＭＳ Ｐゴシック" panose="020B0600070205080204" pitchFamily="34" charset="-128"/>
              </a:defRPr>
            </a:lvl3pPr>
            <a:lvl4pPr marL="1600200" indent="-228600">
              <a:spcBef>
                <a:spcPct val="20000"/>
              </a:spcBef>
              <a:defRPr>
                <a:solidFill>
                  <a:srgbClr val="002D46"/>
                </a:solidFill>
                <a:latin typeface="Arial" panose="020B0604020202020204" pitchFamily="34" charset="0"/>
                <a:ea typeface="ＭＳ Ｐゴシック" panose="020B0600070205080204" pitchFamily="34" charset="-128"/>
              </a:defRPr>
            </a:lvl4pPr>
            <a:lvl5pPr marL="2057400" indent="-228600">
              <a:spcBef>
                <a:spcPct val="20000"/>
              </a:spcBef>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a:spcBef>
                <a:spcPct val="0"/>
              </a:spcBef>
            </a:pPr>
            <a:endParaRPr lang="en-US" altLang="en-US" sz="2400">
              <a:solidFill>
                <a:schemeClr val="tx1"/>
              </a:solidFill>
              <a:cs typeface="Arial" panose="020B0604020202020204" pitchFamily="34" charset="0"/>
            </a:endParaRPr>
          </a:p>
          <a:p>
            <a:pPr>
              <a:spcBef>
                <a:spcPct val="0"/>
              </a:spcBef>
            </a:pPr>
            <a:r>
              <a:rPr lang="en-US" altLang="en-US">
                <a:cs typeface="Arial" panose="020B0604020202020204" pitchFamily="34" charset="0"/>
              </a:rPr>
              <a:t>Prices</a:t>
            </a:r>
            <a:endParaRPr lang="en-US" altLang="en-US" sz="2400">
              <a:solidFill>
                <a:schemeClr val="tx1"/>
              </a:solidFill>
              <a:cs typeface="Arial" panose="020B0604020202020204" pitchFamily="34" charset="0"/>
            </a:endParaRPr>
          </a:p>
          <a:p>
            <a:pPr>
              <a:spcBef>
                <a:spcPct val="0"/>
              </a:spcBef>
            </a:pPr>
            <a:endParaRPr lang="en-US" altLang="en-US" sz="2400">
              <a:solidFill>
                <a:schemeClr val="tx1"/>
              </a:solidFill>
              <a:cs typeface="Arial" panose="020B0604020202020204" pitchFamily="34" charset="0"/>
            </a:endParaRPr>
          </a:p>
          <a:p>
            <a:pPr>
              <a:spcBef>
                <a:spcPct val="0"/>
              </a:spcBef>
            </a:pPr>
            <a:r>
              <a:rPr lang="en-US" altLang="en-US">
                <a:cs typeface="Arial" panose="020B0604020202020204" pitchFamily="34" charset="0"/>
              </a:rPr>
              <a:t>Twitter</a:t>
            </a:r>
          </a:p>
          <a:p>
            <a:pPr>
              <a:spcBef>
                <a:spcPct val="0"/>
              </a:spcBef>
            </a:pPr>
            <a:endParaRPr lang="en-US" altLang="en-US">
              <a:cs typeface="Arial" panose="020B0604020202020204" pitchFamily="34" charset="0"/>
            </a:endParaRPr>
          </a:p>
          <a:p>
            <a:pPr>
              <a:spcBef>
                <a:spcPct val="0"/>
              </a:spcBef>
            </a:pPr>
            <a:r>
              <a:rPr lang="en-US" altLang="en-US">
                <a:cs typeface="Arial" panose="020B0604020202020204" pitchFamily="34" charset="0"/>
              </a:rPr>
              <a:t>Smart-type meter</a:t>
            </a:r>
            <a:endParaRPr lang="en-US" altLang="en-US">
              <a:solidFill>
                <a:schemeClr val="tx1"/>
              </a:solidFill>
              <a:cs typeface="Arial" panose="020B0604020202020204" pitchFamily="34" charset="0"/>
            </a:endParaRPr>
          </a:p>
          <a:p>
            <a:pPr>
              <a:spcBef>
                <a:spcPct val="0"/>
              </a:spcBef>
            </a:pPr>
            <a:endParaRPr lang="en-US" altLang="en-US">
              <a:solidFill>
                <a:schemeClr val="tx1"/>
              </a:solidFill>
              <a:cs typeface="Arial" panose="020B0604020202020204" pitchFamily="34" charset="0"/>
            </a:endParaRPr>
          </a:p>
          <a:p>
            <a:pPr>
              <a:spcBef>
                <a:spcPct val="0"/>
              </a:spcBef>
            </a:pPr>
            <a:r>
              <a:rPr lang="en-US" altLang="en-US">
                <a:cs typeface="Arial" panose="020B0604020202020204" pitchFamily="34" charset="0"/>
              </a:rPr>
              <a:t>Mobile Phones</a:t>
            </a:r>
            <a:endParaRPr lang="en-US" altLang="en-US">
              <a:solidFill>
                <a:schemeClr val="tx1"/>
              </a:solidFill>
              <a:cs typeface="Arial" panose="020B0604020202020204" pitchFamily="34" charset="0"/>
            </a:endParaRPr>
          </a:p>
          <a:p>
            <a:pPr>
              <a:spcBef>
                <a:spcPct val="0"/>
              </a:spcBef>
            </a:pPr>
            <a:endParaRPr lang="en-US" altLang="en-US" sz="2400">
              <a:solidFill>
                <a:schemeClr val="tx1"/>
              </a:solidFill>
              <a:cs typeface="Arial" panose="020B0604020202020204" pitchFamily="34" charset="0"/>
            </a:endParaRPr>
          </a:p>
        </p:txBody>
      </p:sp>
      <p:pic>
        <p:nvPicPr>
          <p:cNvPr id="22532" name="Picture 2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5513" y="5153025"/>
            <a:ext cx="1430337" cy="111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2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96075" y="2303463"/>
            <a:ext cx="1284288" cy="129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2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64050" y="1223963"/>
            <a:ext cx="1371600" cy="129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Picture 21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64138" y="3527425"/>
            <a:ext cx="1460500"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Shape 1"/>
          <p:cNvSpPr txBox="1">
            <a:spLocks noChangeArrowheads="1"/>
          </p:cNvSpPr>
          <p:nvPr/>
        </p:nvSpPr>
        <p:spPr bwMode="auto">
          <a:xfrm>
            <a:off x="685800" y="1524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800">
                <a:solidFill>
                  <a:srgbClr val="002D46"/>
                </a:solidFill>
                <a:latin typeface="Arial" panose="020B0604020202020204" pitchFamily="34" charset="0"/>
                <a:ea typeface="ＭＳ Ｐゴシック" panose="020B0600070205080204" pitchFamily="34" charset="-128"/>
              </a:defRPr>
            </a:lvl1pPr>
            <a:lvl2pPr marL="742950" indent="-285750">
              <a:spcBef>
                <a:spcPct val="20000"/>
              </a:spcBef>
              <a:defRPr sz="2400">
                <a:solidFill>
                  <a:srgbClr val="002D46"/>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rgbClr val="002D46"/>
                </a:solidFill>
                <a:latin typeface="Arial" panose="020B0604020202020204" pitchFamily="34" charset="0"/>
                <a:ea typeface="ＭＳ Ｐゴシック" panose="020B0600070205080204" pitchFamily="34" charset="-128"/>
              </a:defRPr>
            </a:lvl3pPr>
            <a:lvl4pPr marL="1600200" indent="-228600">
              <a:spcBef>
                <a:spcPct val="20000"/>
              </a:spcBef>
              <a:defRPr>
                <a:solidFill>
                  <a:srgbClr val="002D46"/>
                </a:solidFill>
                <a:latin typeface="Arial" panose="020B0604020202020204" pitchFamily="34" charset="0"/>
                <a:ea typeface="ＭＳ Ｐゴシック" panose="020B0600070205080204" pitchFamily="34" charset="-128"/>
              </a:defRPr>
            </a:lvl4pPr>
            <a:lvl5pPr marL="2057400" indent="-228600">
              <a:spcBef>
                <a:spcPct val="20000"/>
              </a:spcBef>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3200" b="1">
                <a:cs typeface="Arial" panose="020B0604020202020204" pitchFamily="34" charset="0"/>
              </a:rPr>
              <a:t>What are the labs?</a:t>
            </a:r>
            <a:endParaRPr lang="en-US" altLang="en-US" sz="2400">
              <a:solidFill>
                <a:schemeClr val="tx1"/>
              </a:solidFill>
              <a:cs typeface="Arial" panose="020B0604020202020204" pitchFamily="34" charset="0"/>
            </a:endParaRPr>
          </a:p>
        </p:txBody>
      </p:sp>
      <p:sp>
        <p:nvSpPr>
          <p:cNvPr id="24579" name="TextShape 2"/>
          <p:cNvSpPr txBox="1">
            <a:spLocks noChangeArrowheads="1"/>
          </p:cNvSpPr>
          <p:nvPr/>
        </p:nvSpPr>
        <p:spPr bwMode="auto">
          <a:xfrm>
            <a:off x="685800" y="1524000"/>
            <a:ext cx="7772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rgbClr val="002D46"/>
                </a:solidFill>
                <a:latin typeface="Arial" panose="020B0604020202020204" pitchFamily="34" charset="0"/>
                <a:ea typeface="ＭＳ Ｐゴシック" panose="020B0600070205080204" pitchFamily="34" charset="-128"/>
              </a:defRPr>
            </a:lvl1pPr>
            <a:lvl2pPr marL="742950" indent="-285750">
              <a:spcBef>
                <a:spcPct val="20000"/>
              </a:spcBef>
              <a:defRPr sz="2400">
                <a:solidFill>
                  <a:srgbClr val="002D46"/>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rgbClr val="002D46"/>
                </a:solidFill>
                <a:latin typeface="Arial" panose="020B0604020202020204" pitchFamily="34" charset="0"/>
                <a:ea typeface="ＭＳ Ｐゴシック" panose="020B0600070205080204" pitchFamily="34" charset="-128"/>
              </a:defRPr>
            </a:lvl3pPr>
            <a:lvl4pPr marL="1600200" indent="-228600">
              <a:spcBef>
                <a:spcPct val="20000"/>
              </a:spcBef>
              <a:defRPr>
                <a:solidFill>
                  <a:srgbClr val="002D46"/>
                </a:solidFill>
                <a:latin typeface="Arial" panose="020B0604020202020204" pitchFamily="34" charset="0"/>
                <a:ea typeface="ＭＳ Ｐゴシック" panose="020B0600070205080204" pitchFamily="34" charset="-128"/>
              </a:defRPr>
            </a:lvl4pPr>
            <a:lvl5pPr marL="2057400" indent="-228600">
              <a:spcBef>
                <a:spcPct val="20000"/>
              </a:spcBef>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a:spcBef>
                <a:spcPct val="0"/>
              </a:spcBef>
            </a:pPr>
            <a:r>
              <a:rPr lang="en-US" altLang="en-US">
                <a:cs typeface="Arial" panose="020B0604020202020204" pitchFamily="34" charset="0"/>
              </a:rPr>
              <a:t>Allows our staff to experiment with datasets and tools without compromising ONS security</a:t>
            </a:r>
            <a:endParaRPr lang="en-US" altLang="en-US" sz="2400">
              <a:solidFill>
                <a:schemeClr val="tx1"/>
              </a:solidFill>
              <a:cs typeface="Arial" panose="020B0604020202020204" pitchFamily="34" charset="0"/>
            </a:endParaRPr>
          </a:p>
          <a:p>
            <a:pPr>
              <a:spcBef>
                <a:spcPct val="0"/>
              </a:spcBef>
            </a:pPr>
            <a:r>
              <a:rPr lang="en-US" altLang="en-US">
                <a:cs typeface="Arial" panose="020B0604020202020204" pitchFamily="34" charset="0"/>
              </a:rPr>
              <a:t>Independent of ONS main systems</a:t>
            </a:r>
            <a:endParaRPr lang="en-US" altLang="en-US" sz="2400">
              <a:solidFill>
                <a:schemeClr val="tx1"/>
              </a:solidFill>
              <a:cs typeface="Arial" panose="020B0604020202020204" pitchFamily="34" charset="0"/>
            </a:endParaRPr>
          </a:p>
          <a:p>
            <a:pPr>
              <a:spcBef>
                <a:spcPct val="0"/>
              </a:spcBef>
            </a:pPr>
            <a:r>
              <a:rPr lang="en-US" altLang="en-US">
                <a:cs typeface="Arial" panose="020B0604020202020204" pitchFamily="34" charset="0"/>
              </a:rPr>
              <a:t>A “private cloud” – individual machines are pooled together to provide an integrated environment</a:t>
            </a:r>
            <a:endParaRPr lang="en-US" altLang="en-US" sz="2400">
              <a:solidFill>
                <a:schemeClr val="tx1"/>
              </a:solidFill>
              <a:cs typeface="Arial" panose="020B0604020202020204" pitchFamily="34" charset="0"/>
            </a:endParaRPr>
          </a:p>
          <a:p>
            <a:pPr>
              <a:spcBef>
                <a:spcPct val="0"/>
              </a:spcBef>
              <a:buFontTx/>
              <a:buNone/>
            </a:pPr>
            <a:endParaRPr lang="en-US" altLang="en-US" sz="2400">
              <a:solidFill>
                <a:schemeClr val="tx1"/>
              </a:solidFill>
              <a:cs typeface="Arial" panose="020B0604020202020204" pitchFamily="34" charset="0"/>
            </a:endParaRPr>
          </a:p>
        </p:txBody>
      </p:sp>
      <p:pic>
        <p:nvPicPr>
          <p:cNvPr id="2458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4413" y="3984625"/>
            <a:ext cx="3095625" cy="206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4238" y="4376738"/>
            <a:ext cx="2932112" cy="195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Shape 1"/>
          <p:cNvSpPr txBox="1">
            <a:spLocks noChangeArrowheads="1"/>
          </p:cNvSpPr>
          <p:nvPr/>
        </p:nvSpPr>
        <p:spPr bwMode="auto">
          <a:xfrm>
            <a:off x="685800" y="1524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800">
                <a:solidFill>
                  <a:srgbClr val="002D46"/>
                </a:solidFill>
                <a:latin typeface="Arial" panose="020B0604020202020204" pitchFamily="34" charset="0"/>
                <a:ea typeface="ＭＳ Ｐゴシック" panose="020B0600070205080204" pitchFamily="34" charset="-128"/>
              </a:defRPr>
            </a:lvl1pPr>
            <a:lvl2pPr marL="742950" indent="-285750">
              <a:spcBef>
                <a:spcPct val="20000"/>
              </a:spcBef>
              <a:defRPr sz="2400">
                <a:solidFill>
                  <a:srgbClr val="002D46"/>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rgbClr val="002D46"/>
                </a:solidFill>
                <a:latin typeface="Arial" panose="020B0604020202020204" pitchFamily="34" charset="0"/>
                <a:ea typeface="ＭＳ Ｐゴシック" panose="020B0600070205080204" pitchFamily="34" charset="-128"/>
              </a:defRPr>
            </a:lvl3pPr>
            <a:lvl4pPr marL="1600200" indent="-228600">
              <a:spcBef>
                <a:spcPct val="20000"/>
              </a:spcBef>
              <a:defRPr>
                <a:solidFill>
                  <a:srgbClr val="002D46"/>
                </a:solidFill>
                <a:latin typeface="Arial" panose="020B0604020202020204" pitchFamily="34" charset="0"/>
                <a:ea typeface="ＭＳ Ｐゴシック" panose="020B0600070205080204" pitchFamily="34" charset="-128"/>
              </a:defRPr>
            </a:lvl4pPr>
            <a:lvl5pPr marL="2057400" indent="-228600">
              <a:spcBef>
                <a:spcPct val="20000"/>
              </a:spcBef>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3200" b="1">
                <a:cs typeface="Arial" panose="020B0604020202020204" pitchFamily="34" charset="0"/>
              </a:rPr>
              <a:t>Pilot 1: Prices Project</a:t>
            </a:r>
            <a:endParaRPr lang="en-US" altLang="en-US" sz="2400">
              <a:solidFill>
                <a:schemeClr val="tx1"/>
              </a:solidFill>
              <a:cs typeface="Arial" panose="020B0604020202020204" pitchFamily="34" charset="0"/>
            </a:endParaRPr>
          </a:p>
        </p:txBody>
      </p:sp>
      <p:sp>
        <p:nvSpPr>
          <p:cNvPr id="26627" name="TextShape 2"/>
          <p:cNvSpPr txBox="1">
            <a:spLocks noChangeArrowheads="1"/>
          </p:cNvSpPr>
          <p:nvPr/>
        </p:nvSpPr>
        <p:spPr bwMode="auto">
          <a:xfrm>
            <a:off x="685800" y="1268413"/>
            <a:ext cx="7772400" cy="172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rgbClr val="002D46"/>
                </a:solidFill>
                <a:latin typeface="Arial" panose="020B0604020202020204" pitchFamily="34" charset="0"/>
                <a:ea typeface="ＭＳ Ｐゴシック" panose="020B0600070205080204" pitchFamily="34" charset="-128"/>
              </a:defRPr>
            </a:lvl1pPr>
            <a:lvl2pPr marL="742950" indent="-285750">
              <a:spcBef>
                <a:spcPct val="20000"/>
              </a:spcBef>
              <a:defRPr sz="2400">
                <a:solidFill>
                  <a:srgbClr val="002D46"/>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rgbClr val="002D46"/>
                </a:solidFill>
                <a:latin typeface="Arial" panose="020B0604020202020204" pitchFamily="34" charset="0"/>
                <a:ea typeface="ＭＳ Ｐゴシック" panose="020B0600070205080204" pitchFamily="34" charset="-128"/>
              </a:defRPr>
            </a:lvl3pPr>
            <a:lvl4pPr marL="1600200" indent="-228600">
              <a:spcBef>
                <a:spcPct val="20000"/>
              </a:spcBef>
              <a:defRPr>
                <a:solidFill>
                  <a:srgbClr val="002D46"/>
                </a:solidFill>
                <a:latin typeface="Arial" panose="020B0604020202020204" pitchFamily="34" charset="0"/>
                <a:ea typeface="ＭＳ Ｐゴシック" panose="020B0600070205080204" pitchFamily="34" charset="-128"/>
              </a:defRPr>
            </a:lvl4pPr>
            <a:lvl5pPr marL="2057400" indent="-228600">
              <a:spcBef>
                <a:spcPct val="20000"/>
              </a:spcBef>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1">
                <a:cs typeface="Arial" panose="020B0604020202020204" pitchFamily="34" charset="0"/>
              </a:rPr>
              <a:t>Research Question: </a:t>
            </a:r>
            <a:r>
              <a:rPr lang="en-US" altLang="en-US">
                <a:cs typeface="Arial" panose="020B0604020202020204" pitchFamily="34" charset="0"/>
              </a:rPr>
              <a:t>To investigate how we can scrape prices data from the internet and how this data could be used within price statistics</a:t>
            </a:r>
            <a:endParaRPr lang="en-US" altLang="en-US" sz="2400">
              <a:solidFill>
                <a:schemeClr val="tx1"/>
              </a:solidFill>
              <a:cs typeface="Arial" panose="020B0604020202020204" pitchFamily="34" charset="0"/>
            </a:endParaRPr>
          </a:p>
          <a:p>
            <a:pPr>
              <a:spcBef>
                <a:spcPct val="0"/>
              </a:spcBef>
              <a:buFontTx/>
              <a:buNone/>
            </a:pPr>
            <a:endParaRPr lang="en-US" altLang="en-US" sz="2400">
              <a:solidFill>
                <a:schemeClr val="tx1"/>
              </a:solidFill>
              <a:cs typeface="Arial" panose="020B0604020202020204" pitchFamily="34" charset="0"/>
            </a:endParaRPr>
          </a:p>
          <a:p>
            <a:pPr>
              <a:spcBef>
                <a:spcPct val="0"/>
              </a:spcBef>
            </a:pPr>
            <a:r>
              <a:rPr lang="en-US" altLang="en-US" sz="2400">
                <a:cs typeface="Arial" panose="020B0604020202020204" pitchFamily="34" charset="0"/>
              </a:rPr>
              <a:t>Potential for richer, more frequent and cheaper data collection</a:t>
            </a:r>
            <a:endParaRPr lang="en-US" altLang="en-US" sz="2400">
              <a:solidFill>
                <a:schemeClr val="tx1"/>
              </a:solidFill>
              <a:cs typeface="Arial" panose="020B0604020202020204" pitchFamily="34" charset="0"/>
            </a:endParaRPr>
          </a:p>
          <a:p>
            <a:pPr>
              <a:spcBef>
                <a:spcPct val="0"/>
              </a:spcBef>
            </a:pPr>
            <a:r>
              <a:rPr lang="en-US" altLang="en-US" sz="2400">
                <a:cs typeface="Arial" panose="020B0604020202020204" pitchFamily="34" charset="0"/>
              </a:rPr>
              <a:t>Focus on grocery prices from  three on-line supermarkets</a:t>
            </a:r>
            <a:endParaRPr lang="en-US" altLang="en-US" sz="2400">
              <a:solidFill>
                <a:schemeClr val="tx1"/>
              </a:solidFill>
              <a:cs typeface="Arial" panose="020B0604020202020204" pitchFamily="34" charset="0"/>
            </a:endParaRPr>
          </a:p>
          <a:p>
            <a:pPr>
              <a:spcBef>
                <a:spcPct val="0"/>
              </a:spcBef>
            </a:pPr>
            <a:r>
              <a:rPr lang="en-US" altLang="en-US" sz="2400">
                <a:cs typeface="Arial" panose="020B0604020202020204" pitchFamily="34" charset="0"/>
              </a:rPr>
              <a:t>Collecting key descriptive information such as multibuy/size  which can be used to address key research questions </a:t>
            </a:r>
            <a:endParaRPr lang="en-US" altLang="en-US" sz="2400">
              <a:solidFill>
                <a:schemeClr val="tx1"/>
              </a:solidFill>
              <a:cs typeface="Arial" panose="020B0604020202020204" pitchFamily="34" charset="0"/>
            </a:endParaRPr>
          </a:p>
          <a:p>
            <a:pPr>
              <a:spcBef>
                <a:spcPct val="0"/>
              </a:spcBef>
            </a:pPr>
            <a:r>
              <a:rPr lang="en-US" altLang="en-US" sz="2400">
                <a:cs typeface="Arial" panose="020B0604020202020204" pitchFamily="34" charset="0"/>
              </a:rPr>
              <a:t>Early analysis is providing useful insights  </a:t>
            </a:r>
            <a:endParaRPr lang="en-US" altLang="en-US" sz="2400">
              <a:solidFill>
                <a:schemeClr val="tx1"/>
              </a:solidFill>
              <a:cs typeface="Arial" panose="020B0604020202020204" pitchFamily="34" charset="0"/>
            </a:endParaRPr>
          </a:p>
          <a:p>
            <a:pPr>
              <a:spcBef>
                <a:spcPct val="0"/>
              </a:spcBef>
              <a:buFontTx/>
              <a:buNone/>
            </a:pPr>
            <a:endParaRPr lang="en-US" altLang="en-US" sz="2400">
              <a:solidFill>
                <a:schemeClr val="tx1"/>
              </a:solidFill>
              <a:cs typeface="Arial" panose="020B0604020202020204" pitchFamily="34" charset="0"/>
            </a:endParaRPr>
          </a:p>
          <a:p>
            <a:pPr>
              <a:spcBef>
                <a:spcPct val="0"/>
              </a:spcBef>
              <a:buFontTx/>
              <a:buNone/>
            </a:pPr>
            <a:endParaRPr lang="en-US" altLang="en-US" sz="2400">
              <a:solidFill>
                <a:schemeClr val="tx1"/>
              </a:solidFill>
              <a:cs typeface="Arial" panose="020B0604020202020204" pitchFamily="34" charset="0"/>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hape 116"/>
          <p:cNvSpPr txBox="1">
            <a:spLocks noChangeArrowheads="1"/>
          </p:cNvSpPr>
          <p:nvPr/>
        </p:nvSpPr>
        <p:spPr bwMode="auto">
          <a:xfrm>
            <a:off x="457200" y="274638"/>
            <a:ext cx="82280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932" tIns="41454" rIns="82932" bIns="41454" anchor="ctr"/>
          <a:lstStyle>
            <a:lvl1pPr>
              <a:spcBef>
                <a:spcPct val="20000"/>
              </a:spcBef>
              <a:buChar char="•"/>
              <a:defRPr sz="2800">
                <a:solidFill>
                  <a:srgbClr val="002D46"/>
                </a:solidFill>
                <a:latin typeface="Arial" panose="020B0604020202020204" pitchFamily="34" charset="0"/>
                <a:ea typeface="ＭＳ Ｐゴシック" panose="020B0600070205080204" pitchFamily="34" charset="-128"/>
              </a:defRPr>
            </a:lvl1pPr>
            <a:lvl2pPr marL="742950" indent="-285750">
              <a:spcBef>
                <a:spcPct val="20000"/>
              </a:spcBef>
              <a:defRPr sz="2400">
                <a:solidFill>
                  <a:srgbClr val="002D46"/>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rgbClr val="002D46"/>
                </a:solidFill>
                <a:latin typeface="Arial" panose="020B0604020202020204" pitchFamily="34" charset="0"/>
                <a:ea typeface="ＭＳ Ｐゴシック" panose="020B0600070205080204" pitchFamily="34" charset="-128"/>
              </a:defRPr>
            </a:lvl3pPr>
            <a:lvl4pPr marL="1600200" indent="-228600">
              <a:spcBef>
                <a:spcPct val="20000"/>
              </a:spcBef>
              <a:defRPr>
                <a:solidFill>
                  <a:srgbClr val="002D46"/>
                </a:solidFill>
                <a:latin typeface="Arial" panose="020B0604020202020204" pitchFamily="34" charset="0"/>
                <a:ea typeface="ＭＳ Ｐゴシック" panose="020B0600070205080204" pitchFamily="34" charset="-128"/>
              </a:defRPr>
            </a:lvl4pPr>
            <a:lvl5pPr marL="2057400" indent="-228600">
              <a:spcBef>
                <a:spcPct val="20000"/>
              </a:spcBef>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SzPct val="25000"/>
              <a:buFontTx/>
              <a:buNone/>
            </a:pPr>
            <a:r>
              <a:rPr lang="en-GB" altLang="en-US" sz="3200" b="1">
                <a:cs typeface="Arial" panose="020B0604020202020204" pitchFamily="34" charset="0"/>
                <a:sym typeface="Calibri" panose="020F0502020204030204" pitchFamily="34" charset="0"/>
              </a:rPr>
              <a:t>Price collection by webscraping</a:t>
            </a:r>
          </a:p>
        </p:txBody>
      </p:sp>
      <p:sp>
        <p:nvSpPr>
          <p:cNvPr id="28675" name="Shape 117"/>
          <p:cNvSpPr txBox="1">
            <a:spLocks noChangeArrowheads="1"/>
          </p:cNvSpPr>
          <p:nvPr/>
        </p:nvSpPr>
        <p:spPr bwMode="auto">
          <a:xfrm>
            <a:off x="684213" y="1484313"/>
            <a:ext cx="4462462" cy="461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932" tIns="41454" rIns="82932" bIns="41454"/>
          <a:lstStyle>
            <a:lvl1pPr>
              <a:spcBef>
                <a:spcPct val="20000"/>
              </a:spcBef>
              <a:buChar char="•"/>
              <a:defRPr sz="2800">
                <a:solidFill>
                  <a:srgbClr val="002D46"/>
                </a:solidFill>
                <a:latin typeface="Arial" panose="020B0604020202020204" pitchFamily="34" charset="0"/>
                <a:ea typeface="ＭＳ Ｐゴシック" panose="020B0600070205080204" pitchFamily="34" charset="-128"/>
              </a:defRPr>
            </a:lvl1pPr>
            <a:lvl2pPr marL="742950" indent="-285750">
              <a:spcBef>
                <a:spcPct val="20000"/>
              </a:spcBef>
              <a:defRPr sz="2400">
                <a:solidFill>
                  <a:srgbClr val="002D46"/>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rgbClr val="002D46"/>
                </a:solidFill>
                <a:latin typeface="Arial" panose="020B0604020202020204" pitchFamily="34" charset="0"/>
                <a:ea typeface="ＭＳ Ｐゴシック" panose="020B0600070205080204" pitchFamily="34" charset="-128"/>
              </a:defRPr>
            </a:lvl3pPr>
            <a:lvl4pPr marL="1600200" indent="-228600">
              <a:spcBef>
                <a:spcPct val="20000"/>
              </a:spcBef>
              <a:defRPr>
                <a:solidFill>
                  <a:srgbClr val="002D46"/>
                </a:solidFill>
                <a:latin typeface="Arial" panose="020B0604020202020204" pitchFamily="34" charset="0"/>
                <a:ea typeface="ＭＳ Ｐゴシック" panose="020B0600070205080204" pitchFamily="34" charset="-128"/>
              </a:defRPr>
            </a:lvl4pPr>
            <a:lvl5pPr marL="2057400" indent="-228600">
              <a:spcBef>
                <a:spcPct val="20000"/>
              </a:spcBef>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
                <a:srgbClr val="000000"/>
              </a:buClr>
            </a:pPr>
            <a:r>
              <a:rPr lang="en-GB" altLang="en-US" sz="2400">
                <a:cs typeface="Arial" panose="020B0604020202020204" pitchFamily="34" charset="0"/>
                <a:sym typeface="Calibri" panose="020F0502020204030204" pitchFamily="34" charset="0"/>
              </a:rPr>
              <a:t>Web scrapers built and used to collect prices from three online supermarkets </a:t>
            </a:r>
          </a:p>
          <a:p>
            <a:pPr>
              <a:spcBef>
                <a:spcPct val="0"/>
              </a:spcBef>
              <a:buClr>
                <a:srgbClr val="000000"/>
              </a:buClr>
            </a:pPr>
            <a:r>
              <a:rPr lang="en-GB" altLang="en-US" sz="2400">
                <a:cs typeface="Arial" panose="020B0604020202020204" pitchFamily="34" charset="0"/>
                <a:sym typeface="Calibri" panose="020F0502020204030204" pitchFamily="34" charset="0"/>
              </a:rPr>
              <a:t>6,500 quotes collected daily </a:t>
            </a:r>
          </a:p>
          <a:p>
            <a:pPr>
              <a:spcBef>
                <a:spcPct val="0"/>
              </a:spcBef>
              <a:buClr>
                <a:srgbClr val="000000"/>
              </a:buClr>
            </a:pPr>
            <a:r>
              <a:rPr lang="en-GB" altLang="en-US" sz="2400">
                <a:cs typeface="Arial" panose="020B0604020202020204" pitchFamily="34" charset="0"/>
                <a:sym typeface="Calibri" panose="020F0502020204030204" pitchFamily="34" charset="0"/>
              </a:rPr>
              <a:t>35 CPI defined items </a:t>
            </a:r>
          </a:p>
          <a:p>
            <a:pPr>
              <a:spcBef>
                <a:spcPct val="0"/>
              </a:spcBef>
              <a:buClr>
                <a:srgbClr val="000000"/>
              </a:buClr>
            </a:pPr>
            <a:r>
              <a:rPr lang="en-GB" altLang="en-US" sz="2400">
                <a:cs typeface="Arial" panose="020B0604020202020204" pitchFamily="34" charset="0"/>
                <a:sym typeface="Calibri" panose="020F0502020204030204" pitchFamily="34" charset="0"/>
              </a:rPr>
              <a:t>Collecting detailed information</a:t>
            </a:r>
          </a:p>
          <a:p>
            <a:pPr>
              <a:spcBef>
                <a:spcPct val="0"/>
              </a:spcBef>
              <a:buClr>
                <a:srgbClr val="000000"/>
              </a:buClr>
            </a:pPr>
            <a:r>
              <a:rPr lang="en-GB" altLang="en-US" sz="2400">
                <a:cs typeface="Arial" panose="020B0604020202020204" pitchFamily="34" charset="0"/>
                <a:sym typeface="Calibri" panose="020F0502020204030204" pitchFamily="34" charset="0"/>
              </a:rPr>
              <a:t>Storing it in a NoSQL database (mongodb) </a:t>
            </a:r>
          </a:p>
          <a:p>
            <a:pPr>
              <a:spcBef>
                <a:spcPct val="0"/>
              </a:spcBef>
              <a:buFontTx/>
              <a:buNone/>
            </a:pPr>
            <a:endParaRPr lang="en-US" altLang="en-US" sz="1600">
              <a:solidFill>
                <a:srgbClr val="000000"/>
              </a:solidFill>
              <a:latin typeface="Calibri" panose="020F0502020204030204" pitchFamily="34" charset="0"/>
              <a:cs typeface="Arial" panose="020B0604020202020204" pitchFamily="34" charset="0"/>
              <a:sym typeface="Calibri" panose="020F0502020204030204" pitchFamily="34" charset="0"/>
            </a:endParaRPr>
          </a:p>
          <a:p>
            <a:pPr>
              <a:spcBef>
                <a:spcPct val="0"/>
              </a:spcBef>
              <a:buFontTx/>
              <a:buNone/>
            </a:pPr>
            <a:endParaRPr lang="en-US" altLang="en-US" sz="1600">
              <a:solidFill>
                <a:srgbClr val="000000"/>
              </a:solidFill>
              <a:cs typeface="Arial" panose="020B0604020202020204" pitchFamily="34" charset="0"/>
              <a:sym typeface="Arial" panose="020B0604020202020204" pitchFamily="34" charset="0"/>
            </a:endParaRPr>
          </a:p>
          <a:p>
            <a:pPr>
              <a:spcBef>
                <a:spcPct val="0"/>
              </a:spcBef>
              <a:buFontTx/>
              <a:buNone/>
            </a:pPr>
            <a:endParaRPr lang="en-US" altLang="en-US" sz="1600">
              <a:solidFill>
                <a:srgbClr val="000000"/>
              </a:solidFill>
              <a:cs typeface="Arial" panose="020B0604020202020204" pitchFamily="34" charset="0"/>
              <a:sym typeface="Arial" panose="020B0604020202020204" pitchFamily="34" charset="0"/>
            </a:endParaRPr>
          </a:p>
        </p:txBody>
      </p:sp>
      <p:sp>
        <p:nvSpPr>
          <p:cNvPr id="28676" name="Shape 118"/>
          <p:cNvSpPr>
            <a:spLocks noChangeArrowheads="1"/>
          </p:cNvSpPr>
          <p:nvPr/>
        </p:nvSpPr>
        <p:spPr bwMode="auto">
          <a:xfrm>
            <a:off x="5075238" y="2781300"/>
            <a:ext cx="3765550"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932" tIns="82932" rIns="82932" bIns="82932"/>
          <a:lstStyle>
            <a:lvl1pPr>
              <a:spcBef>
                <a:spcPct val="20000"/>
              </a:spcBef>
              <a:buChar char="•"/>
              <a:defRPr sz="2800">
                <a:solidFill>
                  <a:srgbClr val="002D46"/>
                </a:solidFill>
                <a:latin typeface="Arial" panose="020B0604020202020204" pitchFamily="34" charset="0"/>
                <a:ea typeface="ＭＳ Ｐゴシック" panose="020B0600070205080204" pitchFamily="34" charset="-128"/>
              </a:defRPr>
            </a:lvl1pPr>
            <a:lvl2pPr marL="742950" indent="-285750">
              <a:spcBef>
                <a:spcPct val="20000"/>
              </a:spcBef>
              <a:defRPr sz="2400">
                <a:solidFill>
                  <a:srgbClr val="002D46"/>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rgbClr val="002D46"/>
                </a:solidFill>
                <a:latin typeface="Arial" panose="020B0604020202020204" pitchFamily="34" charset="0"/>
                <a:ea typeface="ＭＳ Ｐゴシック" panose="020B0600070205080204" pitchFamily="34" charset="-128"/>
              </a:defRPr>
            </a:lvl3pPr>
            <a:lvl4pPr marL="1600200" indent="-228600">
              <a:spcBef>
                <a:spcPct val="20000"/>
              </a:spcBef>
              <a:defRPr>
                <a:solidFill>
                  <a:srgbClr val="002D46"/>
                </a:solidFill>
                <a:latin typeface="Arial" panose="020B0604020202020204" pitchFamily="34" charset="0"/>
                <a:ea typeface="ＭＳ Ｐゴシック" panose="020B0600070205080204" pitchFamily="34" charset="-128"/>
              </a:defRPr>
            </a:lvl4pPr>
            <a:lvl5pPr marL="2057400" indent="-228600">
              <a:spcBef>
                <a:spcPct val="20000"/>
              </a:spcBef>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SzPct val="25000"/>
              <a:buFontTx/>
              <a:buNone/>
            </a:pPr>
            <a:r>
              <a:rPr lang="en-GB" altLang="en-US" sz="700">
                <a:latin typeface="Courier New" panose="02070309020205020404" pitchFamily="49" charset="0"/>
                <a:cs typeface="Courier New" panose="02070309020205020404" pitchFamily="49" charset="0"/>
                <a:sym typeface="Courier New" panose="02070309020205020404" pitchFamily="49" charset="0"/>
              </a:rPr>
              <a:t>......</a:t>
            </a:r>
          </a:p>
          <a:p>
            <a:pPr>
              <a:spcBef>
                <a:spcPct val="0"/>
              </a:spcBef>
              <a:buSzPct val="25000"/>
              <a:buFontTx/>
              <a:buNone/>
            </a:pPr>
            <a:r>
              <a:rPr lang="en-GB" altLang="en-US" sz="700">
                <a:latin typeface="Courier New" panose="02070309020205020404" pitchFamily="49" charset="0"/>
                <a:cs typeface="Courier New" panose="02070309020205020404" pitchFamily="49" charset="0"/>
                <a:sym typeface="Courier New" panose="02070309020205020404" pitchFamily="49" charset="0"/>
              </a:rPr>
              <a:t>&lt;/div&gt;&lt;div class="productLists" id="endFacets-1"&gt;&lt;ul class="cf products line"&gt;&lt;li id="p-254942348-3" class=" first"&gt;&lt;div class="desc"&gt;&lt;h3 class="inBasketInfoContainer"&gt;&lt;a id="h-254942348" href="/groceries/Product/Details/?id=254942348" class="si_pl_254942348-title"&gt;&lt;span class="image"&gt;&lt;img src="http://img.tesco.com/Groceries/pi/121\5010044000121\IDShot_90x90.jpg" alt="" /&gt;&lt;!----&gt;&lt;/span&gt;</a:t>
            </a:r>
            <a:r>
              <a:rPr lang="en-GB" altLang="en-US" sz="700">
                <a:solidFill>
                  <a:srgbClr val="FF0000"/>
                </a:solidFill>
                <a:latin typeface="Courier New" panose="02070309020205020404" pitchFamily="49" charset="0"/>
                <a:cs typeface="Courier New" panose="02070309020205020404" pitchFamily="49" charset="0"/>
                <a:sym typeface="Courier New" panose="02070309020205020404" pitchFamily="49" charset="0"/>
              </a:rPr>
              <a:t>W</a:t>
            </a:r>
            <a:r>
              <a:rPr lang="en-GB" altLang="en-US" sz="700" b="1">
                <a:solidFill>
                  <a:srgbClr val="FF0000"/>
                </a:solidFill>
                <a:latin typeface="Courier New" panose="02070309020205020404" pitchFamily="49" charset="0"/>
                <a:cs typeface="Courier New" panose="02070309020205020404" pitchFamily="49" charset="0"/>
                <a:sym typeface="Courier New" panose="02070309020205020404" pitchFamily="49" charset="0"/>
              </a:rPr>
              <a:t>arburtons Toastie Sliced White Bread 800G</a:t>
            </a:r>
            <a:r>
              <a:rPr lang="en-GB" altLang="en-US" sz="700">
                <a:latin typeface="Courier New" panose="02070309020205020404" pitchFamily="49" charset="0"/>
                <a:cs typeface="Courier New" panose="02070309020205020404" pitchFamily="49" charset="0"/>
                <a:sym typeface="Courier New" panose="02070309020205020404" pitchFamily="49" charset="0"/>
              </a:rPr>
              <a:t>&lt;/a&gt;&lt;/h3&gt;&lt;p class="limitedLife"&gt;&lt;a href="http://www.tesco.com/groceries/zones/default.aspx?name=quality-and-freshness"&gt;Delivering the freshest food to your door- Find out more &amp;gt;&lt;/a&gt;&lt;/p&gt;&lt;div class="descContent"&gt;&lt;!----&gt;&lt;div class="promo"&gt;&lt;a href="/groceries/SpecialOffers/SpecialOfferDetail/Default.aspx?promoId=A31234788" title="All products available for this offer" id="flyout-254942348-promo-A31234788--pos" class="promoFlyout"&gt;&lt;span class="promoImgBox"&gt;&lt;img src="/&lt;/a&gt;&lt;/li&gt;&lt;/ul&gt;&lt;/div&gt;&lt;/div&gt;&lt;/div&gt;&lt;/div&gt;&lt;div class="quantity"&gt;&lt;div class="content addToBasket"&gt;&lt;p class="price"&gt;&lt;span class="linePrice"&gt;</a:t>
            </a:r>
            <a:r>
              <a:rPr lang="en-GB" altLang="en-US" sz="700" b="1">
                <a:solidFill>
                  <a:srgbClr val="FF0000"/>
                </a:solidFill>
                <a:latin typeface="Courier New" panose="02070309020205020404" pitchFamily="49" charset="0"/>
                <a:cs typeface="Courier New" panose="02070309020205020404" pitchFamily="49" charset="0"/>
                <a:sym typeface="Courier New" panose="02070309020205020404" pitchFamily="49" charset="0"/>
              </a:rPr>
              <a:t>£1.45&lt;</a:t>
            </a:r>
            <a:r>
              <a:rPr lang="en-GB" altLang="en-US" sz="700">
                <a:latin typeface="Courier New" panose="02070309020205020404" pitchFamily="49" charset="0"/>
                <a:cs typeface="Courier New" panose="02070309020205020404" pitchFamily="49" charset="0"/>
                <a:sym typeface="Courier New" panose="02070309020205020404" pitchFamily="49" charset="0"/>
              </a:rPr>
              <a:t>!----&gt;&lt;/span&gt;&lt;span class="linePriceAbbr"&gt; (£0.18/100g)&lt;/span&gt;&lt;/p&gt;&lt;h4 class="hide"&gt;Add to basket&lt;/h4&gt;&lt;form method="post" id="fMultisearch-254942348" </a:t>
            </a:r>
          </a:p>
          <a:p>
            <a:pPr>
              <a:spcBef>
                <a:spcPct val="0"/>
              </a:spcBef>
              <a:buSzPct val="25000"/>
              <a:buFontTx/>
              <a:buNone/>
            </a:pPr>
            <a:r>
              <a:rPr lang="en-GB" altLang="en-US" sz="700">
                <a:latin typeface="Courier New" panose="02070309020205020404" pitchFamily="49" charset="0"/>
                <a:cs typeface="Courier New" panose="02070309020205020404" pitchFamily="49" charset="0"/>
                <a:sym typeface="Courier New" panose="02070309020205020404" pitchFamily="49" charset="0"/>
              </a:rPr>
              <a:t>.....</a:t>
            </a:r>
          </a:p>
          <a:p>
            <a:pPr>
              <a:spcBef>
                <a:spcPct val="0"/>
              </a:spcBef>
              <a:buFontTx/>
              <a:buNone/>
            </a:pPr>
            <a:endParaRPr lang="en-US" altLang="en-US" sz="1600">
              <a:solidFill>
                <a:srgbClr val="000000"/>
              </a:solidFill>
              <a:cs typeface="Arial" panose="020B0604020202020204" pitchFamily="34" charset="0"/>
              <a:sym typeface="Arial" panose="020B0604020202020204" pitchFamily="34" charset="0"/>
            </a:endParaRPr>
          </a:p>
          <a:p>
            <a:pPr>
              <a:spcBef>
                <a:spcPct val="0"/>
              </a:spcBef>
              <a:buFontTx/>
              <a:buNone/>
            </a:pPr>
            <a:endParaRPr lang="en-US" altLang="en-US" sz="1600">
              <a:solidFill>
                <a:srgbClr val="000000"/>
              </a:solidFill>
              <a:cs typeface="Arial" panose="020B0604020202020204" pitchFamily="34" charset="0"/>
              <a:sym typeface="Arial" panose="020B0604020202020204" pitchFamily="34" charset="0"/>
            </a:endParaRPr>
          </a:p>
        </p:txBody>
      </p:sp>
      <p:pic>
        <p:nvPicPr>
          <p:cNvPr id="28677" name="Shape 119"/>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6675" y="1268413"/>
            <a:ext cx="381635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8678" name="Shape 120"/>
          <p:cNvCxnSpPr>
            <a:cxnSpLocks noChangeShapeType="1"/>
          </p:cNvCxnSpPr>
          <p:nvPr/>
        </p:nvCxnSpPr>
        <p:spPr bwMode="auto">
          <a:xfrm>
            <a:off x="6227763" y="1700213"/>
            <a:ext cx="892175" cy="1990725"/>
          </a:xfrm>
          <a:prstGeom prst="straightConnector1">
            <a:avLst/>
          </a:prstGeom>
          <a:noFill/>
          <a:ln w="9525">
            <a:solidFill>
              <a:srgbClr val="FF0000"/>
            </a:solidFill>
            <a:round/>
            <a:headEnd/>
            <a:tailEnd type="stealth" w="lg" len="lg"/>
          </a:ln>
          <a:extLst>
            <a:ext uri="{909E8E84-426E-40DD-AFC4-6F175D3DCCD1}">
              <a14:hiddenFill xmlns:a14="http://schemas.microsoft.com/office/drawing/2010/main">
                <a:noFill/>
              </a14:hiddenFill>
            </a:ext>
          </a:extLst>
        </p:spPr>
      </p:cxnSp>
      <p:cxnSp>
        <p:nvCxnSpPr>
          <p:cNvPr id="28679" name="Shape 121"/>
          <p:cNvCxnSpPr>
            <a:cxnSpLocks noChangeShapeType="1"/>
          </p:cNvCxnSpPr>
          <p:nvPr/>
        </p:nvCxnSpPr>
        <p:spPr bwMode="auto">
          <a:xfrm flipH="1">
            <a:off x="7512050" y="1844675"/>
            <a:ext cx="442913" cy="3086100"/>
          </a:xfrm>
          <a:prstGeom prst="straightConnector1">
            <a:avLst/>
          </a:prstGeom>
          <a:noFill/>
          <a:ln w="9525">
            <a:solidFill>
              <a:srgbClr val="FF0000"/>
            </a:solidFill>
            <a:round/>
            <a:headEnd/>
            <a:tailEnd type="stealth" w="lg" len="lg"/>
          </a:ln>
          <a:extLst>
            <a:ext uri="{909E8E84-426E-40DD-AFC4-6F175D3DCCD1}">
              <a14:hiddenFill xmlns:a14="http://schemas.microsoft.com/office/drawing/2010/main">
                <a:noFill/>
              </a14:hiddenFill>
            </a:ext>
          </a:extLst>
        </p:spPr>
      </p:cxnSp>
    </p:spTree>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GB" altLang="en-US" dirty="0" smtClean="0"/>
              <a:t>Spec has a LOT of detail!</a:t>
            </a:r>
          </a:p>
        </p:txBody>
      </p:sp>
      <p:sp>
        <p:nvSpPr>
          <p:cNvPr id="8195" name="Content Placeholder 2"/>
          <p:cNvSpPr>
            <a:spLocks noGrp="1"/>
          </p:cNvSpPr>
          <p:nvPr>
            <p:ph idx="1"/>
          </p:nvPr>
        </p:nvSpPr>
        <p:spPr/>
        <p:txBody>
          <a:bodyPr/>
          <a:lstStyle/>
          <a:p>
            <a:endParaRPr lang="en-GB" altLang="en-US" smtClean="0"/>
          </a:p>
        </p:txBody>
      </p:sp>
      <p:pic>
        <p:nvPicPr>
          <p:cNvPr id="8196"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560" y="1281113"/>
            <a:ext cx="9266238" cy="557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hape 116"/>
          <p:cNvSpPr txBox="1">
            <a:spLocks noChangeArrowheads="1"/>
          </p:cNvSpPr>
          <p:nvPr/>
        </p:nvSpPr>
        <p:spPr bwMode="auto">
          <a:xfrm>
            <a:off x="457200" y="274638"/>
            <a:ext cx="82280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932" tIns="41454" rIns="82932" bIns="41454" anchor="ctr"/>
          <a:lstStyle>
            <a:lvl1pPr>
              <a:spcBef>
                <a:spcPct val="20000"/>
              </a:spcBef>
              <a:buChar char="•"/>
              <a:defRPr sz="2800">
                <a:solidFill>
                  <a:srgbClr val="002D46"/>
                </a:solidFill>
                <a:latin typeface="Arial" panose="020B0604020202020204" pitchFamily="34" charset="0"/>
                <a:ea typeface="ＭＳ Ｐゴシック" panose="020B0600070205080204" pitchFamily="34" charset="-128"/>
              </a:defRPr>
            </a:lvl1pPr>
            <a:lvl2pPr marL="742950" indent="-285750">
              <a:spcBef>
                <a:spcPct val="20000"/>
              </a:spcBef>
              <a:defRPr sz="2400">
                <a:solidFill>
                  <a:srgbClr val="002D46"/>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rgbClr val="002D46"/>
                </a:solidFill>
                <a:latin typeface="Arial" panose="020B0604020202020204" pitchFamily="34" charset="0"/>
                <a:ea typeface="ＭＳ Ｐゴシック" panose="020B0600070205080204" pitchFamily="34" charset="-128"/>
              </a:defRPr>
            </a:lvl3pPr>
            <a:lvl4pPr marL="1600200" indent="-228600">
              <a:spcBef>
                <a:spcPct val="20000"/>
              </a:spcBef>
              <a:defRPr>
                <a:solidFill>
                  <a:srgbClr val="002D46"/>
                </a:solidFill>
                <a:latin typeface="Arial" panose="020B0604020202020204" pitchFamily="34" charset="0"/>
                <a:ea typeface="ＭＳ Ｐゴシック" panose="020B0600070205080204" pitchFamily="34" charset="-128"/>
              </a:defRPr>
            </a:lvl4pPr>
            <a:lvl5pPr marL="2057400" indent="-228600">
              <a:spcBef>
                <a:spcPct val="20000"/>
              </a:spcBef>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SzPct val="25000"/>
              <a:buFontTx/>
              <a:buNone/>
            </a:pPr>
            <a:r>
              <a:rPr lang="en-GB" altLang="en-US" sz="3200" b="1">
                <a:cs typeface="Arial" panose="020B0604020202020204" pitchFamily="34" charset="0"/>
                <a:sym typeface="Calibri" panose="020F0502020204030204" pitchFamily="34" charset="0"/>
              </a:rPr>
              <a:t>Exploratory data analysis</a:t>
            </a:r>
          </a:p>
        </p:txBody>
      </p:sp>
      <p:sp>
        <p:nvSpPr>
          <p:cNvPr id="30723" name="Shape 117"/>
          <p:cNvSpPr txBox="1">
            <a:spLocks noChangeArrowheads="1"/>
          </p:cNvSpPr>
          <p:nvPr/>
        </p:nvSpPr>
        <p:spPr bwMode="auto">
          <a:xfrm>
            <a:off x="684213" y="1484313"/>
            <a:ext cx="4462462" cy="461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932" tIns="41454" rIns="82932" bIns="41454"/>
          <a:lstStyle>
            <a:lvl1pPr>
              <a:spcBef>
                <a:spcPct val="20000"/>
              </a:spcBef>
              <a:buChar char="•"/>
              <a:defRPr sz="2800">
                <a:solidFill>
                  <a:srgbClr val="002D46"/>
                </a:solidFill>
                <a:latin typeface="Arial" panose="020B0604020202020204" pitchFamily="34" charset="0"/>
                <a:ea typeface="ＭＳ Ｐゴシック" panose="020B0600070205080204" pitchFamily="34" charset="-128"/>
              </a:defRPr>
            </a:lvl1pPr>
            <a:lvl2pPr marL="914400" indent="-457200">
              <a:spcBef>
                <a:spcPct val="20000"/>
              </a:spcBef>
              <a:defRPr sz="2400">
                <a:solidFill>
                  <a:srgbClr val="002D46"/>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rgbClr val="002D46"/>
                </a:solidFill>
                <a:latin typeface="Arial" panose="020B0604020202020204" pitchFamily="34" charset="0"/>
                <a:ea typeface="ＭＳ Ｐゴシック" panose="020B0600070205080204" pitchFamily="34" charset="-128"/>
              </a:defRPr>
            </a:lvl3pPr>
            <a:lvl4pPr marL="1600200" indent="-228600">
              <a:spcBef>
                <a:spcPct val="20000"/>
              </a:spcBef>
              <a:defRPr>
                <a:solidFill>
                  <a:srgbClr val="002D46"/>
                </a:solidFill>
                <a:latin typeface="Arial" panose="020B0604020202020204" pitchFamily="34" charset="0"/>
                <a:ea typeface="ＭＳ Ｐゴシック" panose="020B0600070205080204" pitchFamily="34" charset="-128"/>
              </a:defRPr>
            </a:lvl4pPr>
            <a:lvl5pPr marL="2057400" indent="-228600">
              <a:spcBef>
                <a:spcPct val="20000"/>
              </a:spcBef>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
                <a:srgbClr val="000000"/>
              </a:buClr>
            </a:pPr>
            <a:r>
              <a:rPr lang="en-GB" altLang="en-US" sz="2200">
                <a:cs typeface="Arial" panose="020B0604020202020204" pitchFamily="34" charset="0"/>
                <a:sym typeface="Calibri" panose="020F0502020204030204" pitchFamily="34" charset="0"/>
              </a:rPr>
              <a:t>The data allows the investigation of price distributions at the lowest level </a:t>
            </a:r>
          </a:p>
          <a:p>
            <a:pPr>
              <a:spcBef>
                <a:spcPct val="0"/>
              </a:spcBef>
              <a:buClr>
                <a:srgbClr val="000000"/>
              </a:buClr>
            </a:pPr>
            <a:r>
              <a:rPr lang="en-GB" altLang="en-US" sz="2200">
                <a:cs typeface="Arial" panose="020B0604020202020204" pitchFamily="34" charset="0"/>
                <a:sym typeface="Calibri" panose="020F0502020204030204" pitchFamily="34" charset="0"/>
              </a:rPr>
              <a:t>Findings, thus far:</a:t>
            </a:r>
          </a:p>
          <a:p>
            <a:pPr lvl="1">
              <a:spcBef>
                <a:spcPct val="0"/>
              </a:spcBef>
              <a:buClr>
                <a:srgbClr val="000000"/>
              </a:buClr>
              <a:buFont typeface="Calibri" panose="020F0502020204030204" pitchFamily="34" charset="0"/>
              <a:buAutoNum type="alphaLcPeriod"/>
            </a:pPr>
            <a:r>
              <a:rPr lang="en-GB" altLang="en-US" sz="2200">
                <a:cs typeface="Arial" panose="020B0604020202020204" pitchFamily="34" charset="0"/>
                <a:sym typeface="Calibri" panose="020F0502020204030204" pitchFamily="34" charset="0"/>
              </a:rPr>
              <a:t>23% of items on discount </a:t>
            </a:r>
          </a:p>
          <a:p>
            <a:pPr lvl="1">
              <a:spcBef>
                <a:spcPct val="0"/>
              </a:spcBef>
              <a:buClr>
                <a:srgbClr val="000000"/>
              </a:buClr>
              <a:buFont typeface="Calibri" panose="020F0502020204030204" pitchFamily="34" charset="0"/>
              <a:buAutoNum type="alphaLcPeriod"/>
            </a:pPr>
            <a:r>
              <a:rPr lang="en-GB" altLang="en-US" sz="2200">
                <a:cs typeface="Arial" panose="020B0604020202020204" pitchFamily="34" charset="0"/>
                <a:sym typeface="Calibri" panose="020F0502020204030204" pitchFamily="34" charset="0"/>
              </a:rPr>
              <a:t>Multibuy is common (around half of all discounts)</a:t>
            </a:r>
          </a:p>
          <a:p>
            <a:pPr lvl="1">
              <a:spcBef>
                <a:spcPct val="0"/>
              </a:spcBef>
              <a:buClr>
                <a:srgbClr val="000000"/>
              </a:buClr>
              <a:buFont typeface="Calibri" panose="020F0502020204030204" pitchFamily="34" charset="0"/>
              <a:buAutoNum type="alphaLcPeriod"/>
            </a:pPr>
            <a:r>
              <a:rPr lang="en-GB" altLang="en-US" sz="2200">
                <a:cs typeface="Arial" panose="020B0604020202020204" pitchFamily="34" charset="0"/>
                <a:sym typeface="Calibri" panose="020F0502020204030204" pitchFamily="34" charset="0"/>
              </a:rPr>
              <a:t>Multimodal price distributions </a:t>
            </a:r>
          </a:p>
          <a:p>
            <a:pPr lvl="1">
              <a:spcBef>
                <a:spcPct val="0"/>
              </a:spcBef>
              <a:buClr>
                <a:srgbClr val="000000"/>
              </a:buClr>
              <a:buFont typeface="Arial" panose="020B0604020202020204" pitchFamily="34" charset="0"/>
              <a:buAutoNum type="alphaLcPeriod"/>
            </a:pPr>
            <a:r>
              <a:rPr lang="en-GB" altLang="en-US" sz="2200">
                <a:cs typeface="Arial" panose="020B0604020202020204" pitchFamily="34" charset="0"/>
                <a:sym typeface="Calibri" panose="020F0502020204030204" pitchFamily="34" charset="0"/>
              </a:rPr>
              <a:t>Produced some early experimental indices </a:t>
            </a:r>
          </a:p>
          <a:p>
            <a:pPr>
              <a:spcBef>
                <a:spcPct val="0"/>
              </a:spcBef>
              <a:buFontTx/>
              <a:buNone/>
            </a:pPr>
            <a:endParaRPr lang="en-US" altLang="en-US" sz="1600">
              <a:solidFill>
                <a:srgbClr val="000000"/>
              </a:solidFill>
              <a:latin typeface="Calibri" panose="020F0502020204030204" pitchFamily="34" charset="0"/>
              <a:cs typeface="Arial" panose="020B0604020202020204" pitchFamily="34" charset="0"/>
              <a:sym typeface="Calibri" panose="020F0502020204030204" pitchFamily="34" charset="0"/>
            </a:endParaRPr>
          </a:p>
          <a:p>
            <a:pPr>
              <a:spcBef>
                <a:spcPct val="0"/>
              </a:spcBef>
              <a:buFontTx/>
              <a:buNone/>
            </a:pPr>
            <a:endParaRPr lang="en-US" altLang="en-US" sz="1600">
              <a:solidFill>
                <a:srgbClr val="000000"/>
              </a:solidFill>
              <a:cs typeface="Arial" panose="020B0604020202020204" pitchFamily="34" charset="0"/>
              <a:sym typeface="Arial" panose="020B0604020202020204" pitchFamily="34" charset="0"/>
            </a:endParaRPr>
          </a:p>
          <a:p>
            <a:pPr>
              <a:spcBef>
                <a:spcPct val="0"/>
              </a:spcBef>
              <a:buFontTx/>
              <a:buNone/>
            </a:pPr>
            <a:endParaRPr lang="en-US" altLang="en-US" sz="1600">
              <a:solidFill>
                <a:srgbClr val="000000"/>
              </a:solidFill>
              <a:cs typeface="Arial" panose="020B0604020202020204" pitchFamily="34" charset="0"/>
              <a:sym typeface="Arial" panose="020B0604020202020204" pitchFamily="34" charset="0"/>
            </a:endParaRPr>
          </a:p>
        </p:txBody>
      </p:sp>
      <p:pic>
        <p:nvPicPr>
          <p:cNvPr id="30724" name="Pic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0488" y="1446213"/>
            <a:ext cx="3806825"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Pictu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0075" y="4275138"/>
            <a:ext cx="4733925" cy="173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u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hape 116"/>
          <p:cNvSpPr txBox="1">
            <a:spLocks noChangeArrowheads="1"/>
          </p:cNvSpPr>
          <p:nvPr/>
        </p:nvSpPr>
        <p:spPr bwMode="auto">
          <a:xfrm>
            <a:off x="457200" y="274638"/>
            <a:ext cx="82280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932" tIns="41454" rIns="82932" bIns="41454" anchor="ctr"/>
          <a:lstStyle>
            <a:lvl1pPr>
              <a:spcBef>
                <a:spcPct val="20000"/>
              </a:spcBef>
              <a:buChar char="•"/>
              <a:defRPr sz="2800">
                <a:solidFill>
                  <a:srgbClr val="002D46"/>
                </a:solidFill>
                <a:latin typeface="Arial" panose="020B0604020202020204" pitchFamily="34" charset="0"/>
                <a:ea typeface="ＭＳ Ｐゴシック" panose="020B0600070205080204" pitchFamily="34" charset="-128"/>
              </a:defRPr>
            </a:lvl1pPr>
            <a:lvl2pPr marL="742950" indent="-285750">
              <a:spcBef>
                <a:spcPct val="20000"/>
              </a:spcBef>
              <a:defRPr sz="2400">
                <a:solidFill>
                  <a:srgbClr val="002D46"/>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rgbClr val="002D46"/>
                </a:solidFill>
                <a:latin typeface="Arial" panose="020B0604020202020204" pitchFamily="34" charset="0"/>
                <a:ea typeface="ＭＳ Ｐゴシック" panose="020B0600070205080204" pitchFamily="34" charset="-128"/>
              </a:defRPr>
            </a:lvl3pPr>
            <a:lvl4pPr marL="1600200" indent="-228600">
              <a:spcBef>
                <a:spcPct val="20000"/>
              </a:spcBef>
              <a:defRPr>
                <a:solidFill>
                  <a:srgbClr val="002D46"/>
                </a:solidFill>
                <a:latin typeface="Arial" panose="020B0604020202020204" pitchFamily="34" charset="0"/>
                <a:ea typeface="ＭＳ Ｐゴシック" panose="020B0600070205080204" pitchFamily="34" charset="-128"/>
              </a:defRPr>
            </a:lvl4pPr>
            <a:lvl5pPr marL="2057400" indent="-228600">
              <a:spcBef>
                <a:spcPct val="20000"/>
              </a:spcBef>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SzPct val="25000"/>
              <a:buFontTx/>
              <a:buNone/>
            </a:pPr>
            <a:r>
              <a:rPr lang="en-GB" altLang="en-US" sz="3200" b="1">
                <a:cs typeface="Arial" panose="020B0604020202020204" pitchFamily="34" charset="0"/>
                <a:sym typeface="Calibri" panose="020F0502020204030204" pitchFamily="34" charset="0"/>
              </a:rPr>
              <a:t>Experimental index </a:t>
            </a:r>
          </a:p>
        </p:txBody>
      </p:sp>
      <p:sp>
        <p:nvSpPr>
          <p:cNvPr id="32771" name="Shape 117"/>
          <p:cNvSpPr txBox="1">
            <a:spLocks noChangeArrowheads="1"/>
          </p:cNvSpPr>
          <p:nvPr/>
        </p:nvSpPr>
        <p:spPr bwMode="auto">
          <a:xfrm>
            <a:off x="684213" y="1484313"/>
            <a:ext cx="8042275" cy="461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932" tIns="41454" rIns="82932" bIns="41454"/>
          <a:lstStyle>
            <a:lvl1pPr>
              <a:spcBef>
                <a:spcPct val="20000"/>
              </a:spcBef>
              <a:buChar char="•"/>
              <a:defRPr sz="2800">
                <a:solidFill>
                  <a:srgbClr val="002D46"/>
                </a:solidFill>
                <a:latin typeface="Arial" panose="020B0604020202020204" pitchFamily="34" charset="0"/>
                <a:ea typeface="ＭＳ Ｐゴシック" panose="020B0600070205080204" pitchFamily="34" charset="-128"/>
              </a:defRPr>
            </a:lvl1pPr>
            <a:lvl2pPr marL="742950" indent="-285750">
              <a:spcBef>
                <a:spcPct val="20000"/>
              </a:spcBef>
              <a:defRPr sz="2400">
                <a:solidFill>
                  <a:srgbClr val="002D46"/>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rgbClr val="002D46"/>
                </a:solidFill>
                <a:latin typeface="Arial" panose="020B0604020202020204" pitchFamily="34" charset="0"/>
                <a:ea typeface="ＭＳ Ｐゴシック" panose="020B0600070205080204" pitchFamily="34" charset="-128"/>
              </a:defRPr>
            </a:lvl3pPr>
            <a:lvl4pPr marL="1600200" indent="-228600">
              <a:spcBef>
                <a:spcPct val="20000"/>
              </a:spcBef>
              <a:defRPr>
                <a:solidFill>
                  <a:srgbClr val="002D46"/>
                </a:solidFill>
                <a:latin typeface="Arial" panose="020B0604020202020204" pitchFamily="34" charset="0"/>
                <a:ea typeface="ＭＳ Ｐゴシック" panose="020B0600070205080204" pitchFamily="34" charset="-128"/>
              </a:defRPr>
            </a:lvl4pPr>
            <a:lvl5pPr marL="2057400" indent="-228600">
              <a:spcBef>
                <a:spcPct val="20000"/>
              </a:spcBef>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1600">
              <a:solidFill>
                <a:srgbClr val="000000"/>
              </a:solidFill>
              <a:latin typeface="Calibri" panose="020F0502020204030204" pitchFamily="34" charset="0"/>
              <a:cs typeface="Arial" panose="020B0604020202020204" pitchFamily="34" charset="0"/>
              <a:sym typeface="Calibri" panose="020F0502020204030204" pitchFamily="34" charset="0"/>
            </a:endParaRPr>
          </a:p>
          <a:p>
            <a:pPr>
              <a:spcBef>
                <a:spcPct val="0"/>
              </a:spcBef>
              <a:buFontTx/>
              <a:buNone/>
            </a:pPr>
            <a:endParaRPr lang="en-US" altLang="en-US" sz="1600">
              <a:solidFill>
                <a:srgbClr val="000000"/>
              </a:solidFill>
              <a:cs typeface="Arial" panose="020B0604020202020204" pitchFamily="34" charset="0"/>
              <a:sym typeface="Arial" panose="020B0604020202020204" pitchFamily="34" charset="0"/>
            </a:endParaRPr>
          </a:p>
          <a:p>
            <a:pPr>
              <a:spcBef>
                <a:spcPct val="0"/>
              </a:spcBef>
              <a:buFontTx/>
              <a:buNone/>
            </a:pPr>
            <a:endParaRPr lang="en-US" altLang="en-US" sz="1600">
              <a:solidFill>
                <a:srgbClr val="000000"/>
              </a:solidFill>
              <a:cs typeface="Arial" panose="020B0604020202020204" pitchFamily="34" charset="0"/>
              <a:sym typeface="Arial" panose="020B0604020202020204" pitchFamily="34" charset="0"/>
            </a:endParaRPr>
          </a:p>
        </p:txBody>
      </p:sp>
      <p:pic>
        <p:nvPicPr>
          <p:cNvPr id="327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9000" y="1276350"/>
            <a:ext cx="7367588" cy="520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u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eaLnBrk="1" hangingPunct="1"/>
            <a:r>
              <a:rPr lang="en-GB" altLang="en-US" smtClean="0"/>
              <a:t>Pilot 2: Twitter</a:t>
            </a:r>
          </a:p>
        </p:txBody>
      </p:sp>
      <p:sp>
        <p:nvSpPr>
          <p:cNvPr id="3" name="Content Placeholder 2"/>
          <p:cNvSpPr>
            <a:spLocks noGrp="1"/>
          </p:cNvSpPr>
          <p:nvPr>
            <p:ph idx="1"/>
          </p:nvPr>
        </p:nvSpPr>
        <p:spPr>
          <a:xfrm>
            <a:off x="685800" y="1268760"/>
            <a:ext cx="7772400" cy="1728192"/>
          </a:xfrm>
          <a:noFill/>
          <a:ln>
            <a:miter lim="800000"/>
            <a:headEnd/>
            <a:tailEnd/>
          </a:ln>
          <a:scene3d>
            <a:camera prst="orthographicFront"/>
            <a:lightRig rig="threePt" dir="t"/>
          </a:scene3d>
          <a:sp3d>
            <a:bevelT/>
          </a:sp3d>
          <a:extLst/>
        </p:spPr>
        <p:txBody>
          <a:bodyPr/>
          <a:lstStyle/>
          <a:p>
            <a:pPr eaLnBrk="1" hangingPunct="1">
              <a:buFontTx/>
              <a:buNone/>
              <a:defRPr/>
            </a:pPr>
            <a:r>
              <a:rPr lang="en-GB" b="1" dirty="0" smtClean="0"/>
              <a:t>Research Question: </a:t>
            </a:r>
            <a:r>
              <a:rPr lang="en-GB" dirty="0" smtClean="0"/>
              <a:t>To investigate how to capture geo-located tweets from Twitter and how this data might provide insights into internal migration</a:t>
            </a:r>
          </a:p>
          <a:p>
            <a:pPr eaLnBrk="1" hangingPunct="1">
              <a:buFontTx/>
              <a:buNone/>
              <a:defRPr/>
            </a:pPr>
            <a:endParaRPr lang="en-GB" b="1" dirty="0" smtClean="0"/>
          </a:p>
          <a:p>
            <a:pPr eaLnBrk="1" hangingPunct="1">
              <a:defRPr/>
            </a:pPr>
            <a:r>
              <a:rPr lang="en-GB" sz="2400" dirty="0" smtClean="0"/>
              <a:t>7 months of geo-located tweets within Great Britain (about 80 million data points)</a:t>
            </a:r>
          </a:p>
          <a:p>
            <a:pPr eaLnBrk="1" hangingPunct="1">
              <a:defRPr/>
            </a:pPr>
            <a:r>
              <a:rPr lang="en-GB" sz="2400" dirty="0" smtClean="0"/>
              <a:t>Research focused on methods for processing data to fit standard population definitions (e.g. usual residence)</a:t>
            </a:r>
          </a:p>
          <a:p>
            <a:pPr lvl="1" eaLnBrk="1" hangingPunct="1">
              <a:buFontTx/>
              <a:buChar char="-"/>
              <a:defRPr/>
            </a:pPr>
            <a:endParaRPr lang="en-GB" sz="2000"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4" descr="\\Ts003\swiernp\My Documents\My Pictures\SE Englan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75" y="65088"/>
            <a:ext cx="9059863" cy="672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7" name="Picture 3"/>
          <p:cNvPicPr>
            <a:picLocks noChangeAspect="1"/>
          </p:cNvPicPr>
          <p:nvPr/>
        </p:nvPicPr>
        <p:blipFill>
          <a:blip r:embed="rId4">
            <a:extLst>
              <a:ext uri="{28A0092B-C50C-407E-A947-70E740481C1C}">
                <a14:useLocalDpi xmlns:a14="http://schemas.microsoft.com/office/drawing/2010/main" val="0"/>
              </a:ext>
            </a:extLst>
          </a:blip>
          <a:srcRect l="35045" t="19922" r="45058" b="9958"/>
          <a:stretch>
            <a:fillRect/>
          </a:stretch>
        </p:blipFill>
        <p:spPr bwMode="auto">
          <a:xfrm>
            <a:off x="6832600" y="2376488"/>
            <a:ext cx="1808163" cy="3479800"/>
          </a:xfrm>
          <a:prstGeom prst="rect">
            <a:avLst/>
          </a:prstGeom>
          <a:noFill/>
          <a:ln w="36000">
            <a:solidFill>
              <a:srgbClr val="333333"/>
            </a:solidFill>
            <a:miter lim="800000"/>
            <a:headEnd/>
            <a:tailEnd/>
          </a:ln>
          <a:extLst>
            <a:ext uri="{909E8E84-426E-40DD-AFC4-6F175D3DCCD1}">
              <a14:hiddenFill xmlns:a14="http://schemas.microsoft.com/office/drawing/2010/main">
                <a:solidFill>
                  <a:srgbClr val="FFFFFF"/>
                </a:solidFill>
              </a14:hiddenFill>
            </a:ext>
          </a:extLst>
        </p:spPr>
      </p:pic>
      <p:sp>
        <p:nvSpPr>
          <p:cNvPr id="5" name="Rectangle 4"/>
          <p:cNvSpPr/>
          <p:nvPr/>
        </p:nvSpPr>
        <p:spPr>
          <a:xfrm>
            <a:off x="2447925" y="5903913"/>
            <a:ext cx="144463" cy="215900"/>
          </a:xfrm>
          <a:prstGeom prst="rect">
            <a:avLst/>
          </a:prstGeom>
          <a:noFill/>
          <a:ln w="0">
            <a:solidFill>
              <a:srgbClr val="333333"/>
            </a:solidFill>
            <a:prstDash val="solid"/>
          </a:ln>
        </p:spPr>
        <p:txBody>
          <a:bodyPr wrap="none" lIns="90000" tIns="45000" rIns="90000" bIns="45000" anchor="ctr"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spcBef>
                <a:spcPts val="0"/>
              </a:spcBef>
              <a:spcAft>
                <a:spcPts val="0"/>
              </a:spcAft>
              <a:buFont typeface="StarSymbol"/>
              <a:buNone/>
              <a:defRPr/>
            </a:pPr>
            <a:endParaRPr lang="en-GB" sz="1800">
              <a:latin typeface="Arial" pitchFamily="18"/>
              <a:ea typeface="Microsoft YaHei" pitchFamily="2"/>
              <a:cs typeface="Mangal" pitchFamily="2"/>
            </a:endParaRPr>
          </a:p>
        </p:txBody>
      </p:sp>
      <p:sp>
        <p:nvSpPr>
          <p:cNvPr id="6" name="Straight Connector 5"/>
          <p:cNvSpPr/>
          <p:nvPr/>
        </p:nvSpPr>
        <p:spPr>
          <a:xfrm flipV="1">
            <a:off x="2592388" y="2016125"/>
            <a:ext cx="1511300" cy="3887788"/>
          </a:xfrm>
          <a:prstGeom prst="line">
            <a:avLst/>
          </a:prstGeom>
          <a:noFill/>
          <a:ln w="0">
            <a:solidFill>
              <a:srgbClr val="000000"/>
            </a:solidFill>
            <a:prstDash val="solid"/>
          </a:ln>
        </p:spPr>
        <p:txBody>
          <a:bodyPr wrap="none" lIns="90000" tIns="45000" rIns="90000" bIns="45000" anchor="ctr"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spcBef>
                <a:spcPts val="0"/>
              </a:spcBef>
              <a:spcAft>
                <a:spcPts val="0"/>
              </a:spcAft>
              <a:buFont typeface="StarSymbol"/>
              <a:buNone/>
              <a:defRPr/>
            </a:pPr>
            <a:endParaRPr lang="en-GB" sz="1800">
              <a:latin typeface="Arial" pitchFamily="18"/>
              <a:ea typeface="Microsoft YaHei" pitchFamily="2"/>
              <a:cs typeface="Mangal" pitchFamily="2"/>
            </a:endParaRPr>
          </a:p>
        </p:txBody>
      </p:sp>
      <p:sp>
        <p:nvSpPr>
          <p:cNvPr id="7" name="Straight Connector 6"/>
          <p:cNvSpPr/>
          <p:nvPr/>
        </p:nvSpPr>
        <p:spPr>
          <a:xfrm>
            <a:off x="2592388" y="6119813"/>
            <a:ext cx="1511300" cy="363537"/>
          </a:xfrm>
          <a:prstGeom prst="line">
            <a:avLst/>
          </a:prstGeom>
          <a:noFill/>
          <a:ln w="0">
            <a:solidFill>
              <a:srgbClr val="000000"/>
            </a:solidFill>
            <a:prstDash val="solid"/>
          </a:ln>
        </p:spPr>
        <p:txBody>
          <a:bodyPr wrap="none" lIns="90000" tIns="45000" rIns="90000" bIns="45000" anchor="ctr"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spcBef>
                <a:spcPts val="0"/>
              </a:spcBef>
              <a:spcAft>
                <a:spcPts val="0"/>
              </a:spcAft>
              <a:buFont typeface="StarSymbol"/>
              <a:buNone/>
              <a:defRPr/>
            </a:pPr>
            <a:endParaRPr lang="en-GB" sz="1800">
              <a:latin typeface="Arial" pitchFamily="18"/>
              <a:ea typeface="Microsoft YaHei" pitchFamily="2"/>
              <a:cs typeface="Mangal" pitchFamily="2"/>
            </a:endParaRPr>
          </a:p>
        </p:txBody>
      </p:sp>
      <p:sp>
        <p:nvSpPr>
          <p:cNvPr id="36871" name="TextBox 10"/>
          <p:cNvSpPr txBox="1">
            <a:spLocks noChangeArrowheads="1"/>
          </p:cNvSpPr>
          <p:nvPr/>
        </p:nvSpPr>
        <p:spPr bwMode="auto">
          <a:xfrm>
            <a:off x="5435600" y="188913"/>
            <a:ext cx="34925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rgbClr val="002D46"/>
                </a:solidFill>
                <a:latin typeface="Arial" panose="020B0604020202020204" pitchFamily="34" charset="0"/>
                <a:ea typeface="ＭＳ Ｐゴシック" panose="020B0600070205080204" pitchFamily="34" charset="-128"/>
              </a:defRPr>
            </a:lvl1pPr>
            <a:lvl2pPr marL="742950" indent="-285750">
              <a:spcBef>
                <a:spcPct val="20000"/>
              </a:spcBef>
              <a:defRPr sz="2400">
                <a:solidFill>
                  <a:srgbClr val="002D46"/>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rgbClr val="002D46"/>
                </a:solidFill>
                <a:latin typeface="Arial" panose="020B0604020202020204" pitchFamily="34" charset="0"/>
                <a:ea typeface="ＭＳ Ｐゴシック" panose="020B0600070205080204" pitchFamily="34" charset="-128"/>
              </a:defRPr>
            </a:lvl3pPr>
            <a:lvl4pPr marL="1600200" indent="-228600">
              <a:spcBef>
                <a:spcPct val="20000"/>
              </a:spcBef>
              <a:defRPr>
                <a:solidFill>
                  <a:srgbClr val="002D46"/>
                </a:solidFill>
                <a:latin typeface="Arial" panose="020B0604020202020204" pitchFamily="34" charset="0"/>
                <a:ea typeface="ＭＳ Ｐゴシック" panose="020B0600070205080204" pitchFamily="34" charset="-128"/>
              </a:defRPr>
            </a:lvl4pPr>
            <a:lvl5pPr marL="2057400" indent="-228600">
              <a:spcBef>
                <a:spcPct val="20000"/>
              </a:spcBef>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GB" altLang="en-US" b="1">
                <a:solidFill>
                  <a:schemeClr val="tx1"/>
                </a:solidFill>
                <a:cs typeface="Arial" panose="020B0604020202020204" pitchFamily="34" charset="0"/>
              </a:rPr>
              <a:t>Lots of activity in different places but where does this person live?</a:t>
            </a:r>
          </a:p>
        </p:txBody>
      </p:sp>
      <p:pic>
        <p:nvPicPr>
          <p:cNvPr id="36872" name="Picture 3" descr="\\Ts003\swiernp\My Documents\My Pictures\Brighton.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02100" y="2019300"/>
            <a:ext cx="2343150" cy="456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5010150" y="2832100"/>
            <a:ext cx="144463" cy="215900"/>
          </a:xfrm>
          <a:prstGeom prst="rect">
            <a:avLst/>
          </a:prstGeom>
          <a:noFill/>
          <a:ln w="0">
            <a:solidFill>
              <a:srgbClr val="333333"/>
            </a:solidFill>
            <a:prstDash val="solid"/>
          </a:ln>
        </p:spPr>
        <p:txBody>
          <a:bodyPr wrap="none" lIns="90000" tIns="45000" rIns="90000" bIns="45000" anchor="ctr"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spcBef>
                <a:spcPts val="0"/>
              </a:spcBef>
              <a:spcAft>
                <a:spcPts val="0"/>
              </a:spcAft>
              <a:buFont typeface="StarSymbol"/>
              <a:buNone/>
              <a:defRPr/>
            </a:pPr>
            <a:endParaRPr lang="en-GB" sz="1800">
              <a:latin typeface="Arial" pitchFamily="18"/>
              <a:ea typeface="Microsoft YaHei" pitchFamily="2"/>
              <a:cs typeface="Mangal" pitchFamily="2"/>
            </a:endParaRPr>
          </a:p>
        </p:txBody>
      </p:sp>
      <p:sp>
        <p:nvSpPr>
          <p:cNvPr id="9" name="Straight Connector 8"/>
          <p:cNvSpPr/>
          <p:nvPr/>
        </p:nvSpPr>
        <p:spPr>
          <a:xfrm flipH="1">
            <a:off x="5167313" y="2376488"/>
            <a:ext cx="1665287" cy="452437"/>
          </a:xfrm>
          <a:prstGeom prst="line">
            <a:avLst/>
          </a:prstGeom>
          <a:noFill/>
          <a:ln w="0">
            <a:solidFill>
              <a:srgbClr val="000000"/>
            </a:solidFill>
            <a:prstDash val="solid"/>
          </a:ln>
        </p:spPr>
        <p:txBody>
          <a:bodyPr wrap="none" lIns="90000" tIns="45000" rIns="90000" bIns="45000" anchor="ctr"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spcBef>
                <a:spcPts val="0"/>
              </a:spcBef>
              <a:spcAft>
                <a:spcPts val="0"/>
              </a:spcAft>
              <a:buFont typeface="StarSymbol"/>
              <a:buNone/>
              <a:defRPr/>
            </a:pPr>
            <a:endParaRPr lang="en-GB" sz="1800">
              <a:latin typeface="Arial" pitchFamily="18"/>
              <a:ea typeface="Microsoft YaHei" pitchFamily="2"/>
              <a:cs typeface="Mangal" pitchFamily="2"/>
            </a:endParaRPr>
          </a:p>
        </p:txBody>
      </p:sp>
      <p:sp>
        <p:nvSpPr>
          <p:cNvPr id="10" name="Straight Connector 9"/>
          <p:cNvSpPr/>
          <p:nvPr/>
        </p:nvSpPr>
        <p:spPr>
          <a:xfrm>
            <a:off x="5167313" y="3051175"/>
            <a:ext cx="1665287" cy="2805113"/>
          </a:xfrm>
          <a:prstGeom prst="line">
            <a:avLst/>
          </a:prstGeom>
          <a:noFill/>
          <a:ln w="0">
            <a:solidFill>
              <a:srgbClr val="000000"/>
            </a:solidFill>
            <a:prstDash val="solid"/>
          </a:ln>
        </p:spPr>
        <p:txBody>
          <a:bodyPr wrap="none" lIns="90000" tIns="45000" rIns="90000" bIns="45000" anchor="ctr"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spcBef>
                <a:spcPts val="0"/>
              </a:spcBef>
              <a:spcAft>
                <a:spcPts val="0"/>
              </a:spcAft>
              <a:buFont typeface="StarSymbol"/>
              <a:buNone/>
              <a:defRPr/>
            </a:pPr>
            <a:endParaRPr lang="en-GB" sz="1800">
              <a:latin typeface="Arial" pitchFamily="18"/>
              <a:ea typeface="Microsoft YaHei" pitchFamily="2"/>
              <a:cs typeface="Mangal" pitchFamily="2"/>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3" descr="\\Ts003\swiernp\My Documents\My Pictures\Lond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888" y="185738"/>
            <a:ext cx="8915400" cy="647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7332663" y="5472113"/>
            <a:ext cx="1657350" cy="1152525"/>
          </a:xfrm>
          <a:prstGeom prst="rect">
            <a:avLst/>
          </a:prstGeom>
          <a:solidFill>
            <a:srgbClr val="CFE7F5"/>
          </a:solidFill>
          <a:ln w="0">
            <a:solidFill>
              <a:srgbClr val="808080"/>
            </a:solidFill>
            <a:prstDash val="solid"/>
          </a:ln>
        </p:spPr>
        <p:txBody>
          <a:bodyPr wrap="none" lIns="90000" tIns="45000" rIns="90000" bIns="45000" anchor="ctr"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spcBef>
                <a:spcPts val="0"/>
              </a:spcBef>
              <a:spcAft>
                <a:spcPts val="0"/>
              </a:spcAft>
              <a:buFont typeface="StarSymbol"/>
              <a:buNone/>
              <a:defRPr/>
            </a:pPr>
            <a:r>
              <a:rPr lang="en-GB" sz="1200" b="1" dirty="0">
                <a:latin typeface="Arial" pitchFamily="18"/>
                <a:ea typeface="Microsoft YaHei" pitchFamily="2"/>
                <a:cs typeface="Mangal" pitchFamily="2"/>
              </a:rPr>
              <a:t>   Raw Data</a:t>
            </a:r>
          </a:p>
          <a:p>
            <a:pPr>
              <a:spcBef>
                <a:spcPts val="0"/>
              </a:spcBef>
              <a:spcAft>
                <a:spcPts val="0"/>
              </a:spcAft>
              <a:buFont typeface="StarSymbol"/>
              <a:buNone/>
              <a:defRPr/>
            </a:pPr>
            <a:endParaRPr lang="en-GB" sz="1200" b="1" dirty="0">
              <a:latin typeface="Arial" pitchFamily="18"/>
              <a:ea typeface="Microsoft YaHei" pitchFamily="2"/>
              <a:cs typeface="Mangal" pitchFamily="2"/>
            </a:endParaRPr>
          </a:p>
          <a:p>
            <a:pPr>
              <a:spcBef>
                <a:spcPts val="0"/>
              </a:spcBef>
              <a:spcAft>
                <a:spcPts val="0"/>
              </a:spcAft>
              <a:buFont typeface="StarSymbol"/>
              <a:buNone/>
              <a:defRPr/>
            </a:pPr>
            <a:r>
              <a:rPr lang="en-GB" sz="1200" b="1" dirty="0">
                <a:latin typeface="Arial" pitchFamily="18"/>
                <a:ea typeface="Microsoft YaHei" pitchFamily="2"/>
                <a:cs typeface="Mangal" pitchFamily="2"/>
              </a:rPr>
              <a:t>   Cluster </a:t>
            </a:r>
            <a:r>
              <a:rPr lang="en-GB" sz="1200" b="1" dirty="0" err="1">
                <a:latin typeface="Arial" pitchFamily="18"/>
                <a:ea typeface="Microsoft YaHei" pitchFamily="2"/>
                <a:cs typeface="Mangal" pitchFamily="2"/>
              </a:rPr>
              <a:t>Centroid</a:t>
            </a:r>
            <a:endParaRPr lang="en-GB" sz="1200" b="1" dirty="0">
              <a:latin typeface="Arial" pitchFamily="18"/>
              <a:ea typeface="Microsoft YaHei" pitchFamily="2"/>
              <a:cs typeface="Mangal" pitchFamily="2"/>
            </a:endParaRPr>
          </a:p>
          <a:p>
            <a:pPr>
              <a:spcBef>
                <a:spcPts val="0"/>
              </a:spcBef>
              <a:spcAft>
                <a:spcPts val="0"/>
              </a:spcAft>
              <a:buFont typeface="StarSymbol"/>
              <a:buNone/>
              <a:defRPr/>
            </a:pPr>
            <a:endParaRPr lang="en-GB" sz="1200" b="1" dirty="0">
              <a:latin typeface="Arial" pitchFamily="18"/>
              <a:ea typeface="Microsoft YaHei" pitchFamily="2"/>
              <a:cs typeface="Mangal" pitchFamily="2"/>
            </a:endParaRPr>
          </a:p>
          <a:p>
            <a:pPr>
              <a:spcBef>
                <a:spcPts val="0"/>
              </a:spcBef>
              <a:spcAft>
                <a:spcPts val="0"/>
              </a:spcAft>
              <a:buFont typeface="StarSymbol"/>
              <a:buNone/>
              <a:defRPr/>
            </a:pPr>
            <a:r>
              <a:rPr lang="en-GB" sz="1200" b="1" dirty="0">
                <a:latin typeface="Arial" pitchFamily="18"/>
                <a:ea typeface="Microsoft YaHei" pitchFamily="2"/>
                <a:cs typeface="Mangal" pitchFamily="2"/>
              </a:rPr>
              <a:t>   Noise</a:t>
            </a:r>
          </a:p>
        </p:txBody>
      </p:sp>
      <p:sp>
        <p:nvSpPr>
          <p:cNvPr id="4" name="Freeform 3"/>
          <p:cNvSpPr/>
          <p:nvPr/>
        </p:nvSpPr>
        <p:spPr>
          <a:xfrm>
            <a:off x="7404100" y="5999163"/>
            <a:ext cx="73025" cy="73025"/>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solidFill>
            <a:srgbClr val="FF0000"/>
          </a:solidFill>
          <a:ln w="0">
            <a:solidFill>
              <a:srgbClr val="000000"/>
            </a:solidFill>
            <a:prstDash val="solid"/>
          </a:ln>
        </p:spPr>
        <p:txBody>
          <a:bodyPr wrap="none" lIns="90000" tIns="45000" rIns="90000" bIns="45000" anchor="ctr"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spcBef>
                <a:spcPts val="0"/>
              </a:spcBef>
              <a:spcAft>
                <a:spcPts val="0"/>
              </a:spcAft>
              <a:buFont typeface="StarSymbol"/>
              <a:buNone/>
              <a:defRPr/>
            </a:pPr>
            <a:endParaRPr lang="en-GB" sz="1800">
              <a:latin typeface="Arial" pitchFamily="18"/>
              <a:ea typeface="Microsoft YaHei" pitchFamily="2"/>
              <a:cs typeface="Mangal" pitchFamily="2"/>
            </a:endParaRPr>
          </a:p>
        </p:txBody>
      </p:sp>
      <p:sp>
        <p:nvSpPr>
          <p:cNvPr id="5" name="Freeform 4"/>
          <p:cNvSpPr/>
          <p:nvPr/>
        </p:nvSpPr>
        <p:spPr>
          <a:xfrm>
            <a:off x="7404100" y="6359525"/>
            <a:ext cx="73025" cy="73025"/>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solidFill>
            <a:srgbClr val="FF8080"/>
          </a:solidFill>
          <a:ln w="0">
            <a:solidFill>
              <a:srgbClr val="000000"/>
            </a:solidFill>
            <a:prstDash val="solid"/>
          </a:ln>
        </p:spPr>
        <p:txBody>
          <a:bodyPr wrap="none" lIns="90000" tIns="45000" rIns="90000" bIns="45000" anchor="ctr"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spcBef>
                <a:spcPts val="0"/>
              </a:spcBef>
              <a:spcAft>
                <a:spcPts val="0"/>
              </a:spcAft>
              <a:buFont typeface="StarSymbol"/>
              <a:buNone/>
              <a:defRPr/>
            </a:pPr>
            <a:endParaRPr lang="en-GB" sz="1800">
              <a:latin typeface="Arial" pitchFamily="18"/>
              <a:ea typeface="Microsoft YaHei" pitchFamily="2"/>
              <a:cs typeface="Mangal" pitchFamily="2"/>
            </a:endParaRPr>
          </a:p>
        </p:txBody>
      </p:sp>
      <p:pic>
        <p:nvPicPr>
          <p:cNvPr id="38918" name="Picture 7"/>
          <p:cNvPicPr>
            <a:picLocks noChangeAspect="1"/>
          </p:cNvPicPr>
          <p:nvPr/>
        </p:nvPicPr>
        <p:blipFill>
          <a:blip r:embed="rId4">
            <a:extLst>
              <a:ext uri="{28A0092B-C50C-407E-A947-70E740481C1C}">
                <a14:useLocalDpi xmlns:a14="http://schemas.microsoft.com/office/drawing/2010/main" val="0"/>
              </a:ext>
            </a:extLst>
          </a:blip>
          <a:srcRect l="37424" t="32144" r="46716" b="24327"/>
          <a:stretch>
            <a:fillRect/>
          </a:stretch>
        </p:blipFill>
        <p:spPr bwMode="auto">
          <a:xfrm>
            <a:off x="1187450" y="404813"/>
            <a:ext cx="1439863" cy="2160587"/>
          </a:xfrm>
          <a:prstGeom prst="rect">
            <a:avLst/>
          </a:prstGeom>
          <a:noFill/>
          <a:ln w="36000">
            <a:solidFill>
              <a:srgbClr val="333333"/>
            </a:solidFill>
            <a:miter lim="800000"/>
            <a:headEnd/>
            <a:tailEnd/>
          </a:ln>
          <a:extLst>
            <a:ext uri="{909E8E84-426E-40DD-AFC4-6F175D3DCCD1}">
              <a14:hiddenFill xmlns:a14="http://schemas.microsoft.com/office/drawing/2010/main">
                <a:solidFill>
                  <a:srgbClr val="FFFFFF"/>
                </a:solidFill>
              </a14:hiddenFill>
            </a:ext>
          </a:extLst>
        </p:spPr>
      </p:pic>
      <p:sp>
        <p:nvSpPr>
          <p:cNvPr id="9" name="Freeform 8"/>
          <p:cNvSpPr/>
          <p:nvPr/>
        </p:nvSpPr>
        <p:spPr>
          <a:xfrm>
            <a:off x="7405688" y="5654675"/>
            <a:ext cx="73025" cy="71438"/>
          </a:xfrm>
          <a:custGeom>
            <a:avLst/>
            <a:gdLst>
              <a:gd name="idx" fmla="cos wd2 2700000"/>
              <a:gd name="idy" fmla="sin hd2 2700000"/>
              <a:gd name="il" fmla="+- hc 0 idx"/>
              <a:gd name="ir" fmla="+- hc idx 0"/>
              <a:gd name="it" fmla="+- vc 0 idy"/>
              <a:gd name="ib" fmla="+- vc idy 0"/>
            </a:gdLst>
            <a:ahLst/>
            <a:cxnLst>
              <a:cxn ang="3cd4">
                <a:pos x="hc" y="t"/>
              </a:cxn>
              <a:cxn ang="cd2">
                <a:pos x="l" y="vc"/>
              </a:cxn>
              <a:cxn ang="cd4">
                <a:pos x="hc" y="b"/>
              </a:cxn>
              <a:cxn ang="0">
                <a:pos x="r" y="vc"/>
              </a:cxn>
            </a:cxnLst>
            <a:rect l="il" t="it" r="ir" b="ib"/>
            <a:pathLst>
              <a:path>
                <a:moveTo>
                  <a:pt x="l" y="vc"/>
                </a:moveTo>
                <a:arcTo wR="wd2" hR="hd2" stAng="cd2" swAng="cd4"/>
                <a:arcTo wR="wd2" hR="hd2" stAng="3cd4" swAng="cd4"/>
                <a:arcTo wR="wd2" hR="hd2" stAng="0" swAng="cd4"/>
                <a:arcTo wR="wd2" hR="hd2" stAng="cd4" swAng="cd4"/>
                <a:close/>
              </a:path>
            </a:pathLst>
          </a:custGeom>
          <a:solidFill>
            <a:srgbClr val="33A3A3"/>
          </a:solidFill>
          <a:ln w="0">
            <a:solidFill>
              <a:srgbClr val="000000"/>
            </a:solidFill>
            <a:prstDash val="solid"/>
          </a:ln>
        </p:spPr>
        <p:txBody>
          <a:bodyPr wrap="none" lIns="90000" tIns="45000" rIns="90000" bIns="45000" anchor="ctr"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spcBef>
                <a:spcPts val="0"/>
              </a:spcBef>
              <a:spcAft>
                <a:spcPts val="0"/>
              </a:spcAft>
              <a:buFont typeface="StarSymbol"/>
              <a:buNone/>
              <a:defRPr/>
            </a:pPr>
            <a:endParaRPr lang="en-GB" sz="1800">
              <a:latin typeface="Arial" pitchFamily="18"/>
              <a:ea typeface="Microsoft YaHei" pitchFamily="2"/>
              <a:cs typeface="Mangal" pitchFamily="2"/>
            </a:endParaRPr>
          </a:p>
        </p:txBody>
      </p:sp>
      <p:sp>
        <p:nvSpPr>
          <p:cNvPr id="10" name="Rectangle 9"/>
          <p:cNvSpPr/>
          <p:nvPr/>
        </p:nvSpPr>
        <p:spPr>
          <a:xfrm>
            <a:off x="4365625" y="6124575"/>
            <a:ext cx="134938" cy="24447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cxnSp>
        <p:nvCxnSpPr>
          <p:cNvPr id="12" name="Straight Connector 11"/>
          <p:cNvCxnSpPr/>
          <p:nvPr/>
        </p:nvCxnSpPr>
        <p:spPr>
          <a:xfrm flipH="1" flipV="1">
            <a:off x="3132138" y="3141663"/>
            <a:ext cx="1222375" cy="29876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3154363" y="6367463"/>
            <a:ext cx="1203325" cy="333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8" name="Table 17"/>
          <p:cNvGraphicFramePr>
            <a:graphicFrameLocks noGrp="1"/>
          </p:cNvGraphicFramePr>
          <p:nvPr/>
        </p:nvGraphicFramePr>
        <p:xfrm>
          <a:off x="4373563" y="2171700"/>
          <a:ext cx="4643437" cy="1843088"/>
        </p:xfrm>
        <a:graphic>
          <a:graphicData uri="http://schemas.openxmlformats.org/drawingml/2006/table">
            <a:tbl>
              <a:tblPr firstRow="1" bandRow="1">
                <a:tableStyleId>{5C22544A-7EE6-4342-B048-85BDC9FD1C3A}</a:tableStyleId>
              </a:tblPr>
              <a:tblGrid>
                <a:gridCol w="928687">
                  <a:extLst>
                    <a:ext uri="{9D8B030D-6E8A-4147-A177-3AD203B41FA5}">
                      <a16:colId xmlns:a16="http://schemas.microsoft.com/office/drawing/2014/main" val="20000"/>
                    </a:ext>
                  </a:extLst>
                </a:gridCol>
                <a:gridCol w="928687">
                  <a:extLst>
                    <a:ext uri="{9D8B030D-6E8A-4147-A177-3AD203B41FA5}">
                      <a16:colId xmlns:a16="http://schemas.microsoft.com/office/drawing/2014/main" val="20001"/>
                    </a:ext>
                  </a:extLst>
                </a:gridCol>
                <a:gridCol w="928687">
                  <a:extLst>
                    <a:ext uri="{9D8B030D-6E8A-4147-A177-3AD203B41FA5}">
                      <a16:colId xmlns:a16="http://schemas.microsoft.com/office/drawing/2014/main" val="20002"/>
                    </a:ext>
                  </a:extLst>
                </a:gridCol>
                <a:gridCol w="928687">
                  <a:extLst>
                    <a:ext uri="{9D8B030D-6E8A-4147-A177-3AD203B41FA5}">
                      <a16:colId xmlns:a16="http://schemas.microsoft.com/office/drawing/2014/main" val="20003"/>
                    </a:ext>
                  </a:extLst>
                </a:gridCol>
                <a:gridCol w="928687">
                  <a:extLst>
                    <a:ext uri="{9D8B030D-6E8A-4147-A177-3AD203B41FA5}">
                      <a16:colId xmlns:a16="http://schemas.microsoft.com/office/drawing/2014/main" val="20004"/>
                    </a:ext>
                  </a:extLst>
                </a:gridCol>
              </a:tblGrid>
              <a:tr h="288059">
                <a:tc>
                  <a:txBody>
                    <a:bodyPr/>
                    <a:lstStyle/>
                    <a:p>
                      <a:pPr algn="ctr"/>
                      <a:r>
                        <a:rPr lang="en-GB" sz="1200" dirty="0" err="1" smtClean="0">
                          <a:solidFill>
                            <a:schemeClr val="tx1"/>
                          </a:solidFill>
                        </a:rPr>
                        <a:t>Cluster_id</a:t>
                      </a:r>
                      <a:endParaRPr lang="en-GB" sz="1200" dirty="0">
                        <a:solidFill>
                          <a:schemeClr val="tx1"/>
                        </a:solidFill>
                      </a:endParaRPr>
                    </a:p>
                  </a:txBody>
                  <a:tcPr marL="91448" marR="91448" marT="45724" marB="45724"/>
                </a:tc>
                <a:tc>
                  <a:txBody>
                    <a:bodyPr/>
                    <a:lstStyle/>
                    <a:p>
                      <a:pPr algn="ctr"/>
                      <a:r>
                        <a:rPr lang="en-GB" sz="1200" dirty="0" smtClean="0">
                          <a:solidFill>
                            <a:schemeClr val="tx1"/>
                          </a:solidFill>
                        </a:rPr>
                        <a:t>Northing</a:t>
                      </a:r>
                      <a:endParaRPr lang="en-GB" sz="1200" dirty="0">
                        <a:solidFill>
                          <a:schemeClr val="tx1"/>
                        </a:solidFill>
                      </a:endParaRPr>
                    </a:p>
                  </a:txBody>
                  <a:tcPr marL="91448" marR="91448" marT="45724" marB="45724"/>
                </a:tc>
                <a:tc>
                  <a:txBody>
                    <a:bodyPr/>
                    <a:lstStyle/>
                    <a:p>
                      <a:pPr algn="ctr"/>
                      <a:r>
                        <a:rPr lang="en-GB" sz="1200" dirty="0" smtClean="0">
                          <a:solidFill>
                            <a:schemeClr val="tx1"/>
                          </a:solidFill>
                        </a:rPr>
                        <a:t>Easting</a:t>
                      </a:r>
                      <a:endParaRPr lang="en-GB" sz="1200" dirty="0">
                        <a:solidFill>
                          <a:schemeClr val="tx1"/>
                        </a:solidFill>
                      </a:endParaRPr>
                    </a:p>
                  </a:txBody>
                  <a:tcPr marL="91448" marR="91448" marT="45724" marB="45724"/>
                </a:tc>
                <a:tc>
                  <a:txBody>
                    <a:bodyPr/>
                    <a:lstStyle/>
                    <a:p>
                      <a:pPr algn="ctr"/>
                      <a:r>
                        <a:rPr lang="en-GB" sz="1200" dirty="0" smtClean="0">
                          <a:solidFill>
                            <a:schemeClr val="tx1"/>
                          </a:solidFill>
                        </a:rPr>
                        <a:t>Count</a:t>
                      </a:r>
                      <a:endParaRPr lang="en-GB" sz="1200" dirty="0">
                        <a:solidFill>
                          <a:schemeClr val="tx1"/>
                        </a:solidFill>
                      </a:endParaRPr>
                    </a:p>
                  </a:txBody>
                  <a:tcPr marL="91448" marR="91448" marT="45724" marB="45724"/>
                </a:tc>
                <a:tc>
                  <a:txBody>
                    <a:bodyPr/>
                    <a:lstStyle/>
                    <a:p>
                      <a:pPr algn="ctr"/>
                      <a:r>
                        <a:rPr lang="en-GB" sz="1200" dirty="0" smtClean="0">
                          <a:solidFill>
                            <a:schemeClr val="tx1"/>
                          </a:solidFill>
                        </a:rPr>
                        <a:t>Type</a:t>
                      </a:r>
                      <a:endParaRPr lang="en-GB" sz="1200" dirty="0">
                        <a:solidFill>
                          <a:schemeClr val="tx1"/>
                        </a:solidFill>
                      </a:endParaRPr>
                    </a:p>
                  </a:txBody>
                  <a:tcPr marL="91448" marR="91448" marT="45724" marB="45724"/>
                </a:tc>
                <a:extLst>
                  <a:ext uri="{0D108BD9-81ED-4DB2-BD59-A6C34878D82A}">
                    <a16:rowId xmlns:a16="http://schemas.microsoft.com/office/drawing/2014/main" val="10000"/>
                  </a:ext>
                </a:extLst>
              </a:tr>
              <a:tr h="259104">
                <a:tc>
                  <a:txBody>
                    <a:bodyPr/>
                    <a:lstStyle/>
                    <a:p>
                      <a:r>
                        <a:rPr lang="en-GB" sz="1100" dirty="0" smtClean="0"/>
                        <a:t>60033_1</a:t>
                      </a:r>
                      <a:endParaRPr lang="en-GB" sz="1100" dirty="0"/>
                    </a:p>
                  </a:txBody>
                  <a:tcPr marL="91448" marR="91448" marT="45724" marB="45724"/>
                </a:tc>
                <a:tc>
                  <a:txBody>
                    <a:bodyPr/>
                    <a:lstStyle/>
                    <a:p>
                      <a:pPr algn="ctr"/>
                      <a:r>
                        <a:rPr lang="en-GB" sz="1100" dirty="0" smtClean="0"/>
                        <a:t>105?31</a:t>
                      </a:r>
                    </a:p>
                  </a:txBody>
                  <a:tcPr marL="91448" marR="91448" marT="45724" marB="45724"/>
                </a:tc>
                <a:tc>
                  <a:txBody>
                    <a:bodyPr/>
                    <a:lstStyle/>
                    <a:p>
                      <a:pPr algn="ctr"/>
                      <a:r>
                        <a:rPr lang="en-GB" sz="1100" dirty="0" smtClean="0"/>
                        <a:t>530?02</a:t>
                      </a:r>
                      <a:endParaRPr lang="en-GB" sz="1100" dirty="0"/>
                    </a:p>
                  </a:txBody>
                  <a:tcPr marL="91448" marR="91448" marT="45724" marB="45724"/>
                </a:tc>
                <a:tc>
                  <a:txBody>
                    <a:bodyPr/>
                    <a:lstStyle/>
                    <a:p>
                      <a:pPr algn="ctr"/>
                      <a:r>
                        <a:rPr lang="en-GB" sz="1100" dirty="0" smtClean="0"/>
                        <a:t>28</a:t>
                      </a:r>
                      <a:endParaRPr lang="en-GB" sz="1100" dirty="0"/>
                    </a:p>
                  </a:txBody>
                  <a:tcPr marL="91448" marR="91448" marT="45724" marB="45724"/>
                </a:tc>
                <a:tc>
                  <a:txBody>
                    <a:bodyPr/>
                    <a:lstStyle/>
                    <a:p>
                      <a:pPr algn="ctr"/>
                      <a:r>
                        <a:rPr lang="en-GB" sz="1000" dirty="0" smtClean="0"/>
                        <a:t>Residential</a:t>
                      </a:r>
                      <a:endParaRPr lang="en-GB" sz="1000" dirty="0"/>
                    </a:p>
                  </a:txBody>
                  <a:tcPr marL="91448" marR="91448" marT="45724" marB="45724"/>
                </a:tc>
                <a:extLst>
                  <a:ext uri="{0D108BD9-81ED-4DB2-BD59-A6C34878D82A}">
                    <a16:rowId xmlns:a16="http://schemas.microsoft.com/office/drawing/2014/main" val="10001"/>
                  </a:ext>
                </a:extLst>
              </a:tr>
              <a:tr h="259104">
                <a:tc>
                  <a:txBody>
                    <a:bodyPr/>
                    <a:lstStyle/>
                    <a:p>
                      <a:r>
                        <a:rPr lang="en-GB" sz="1100" dirty="0" smtClean="0"/>
                        <a:t>60022_2</a:t>
                      </a:r>
                      <a:endParaRPr lang="en-GB" sz="1100" dirty="0"/>
                    </a:p>
                  </a:txBody>
                  <a:tcPr marL="91448" marR="91448" marT="45724" marB="45724"/>
                </a:tc>
                <a:tc>
                  <a:txBody>
                    <a:bodyPr/>
                    <a:lstStyle/>
                    <a:p>
                      <a:pPr algn="ctr"/>
                      <a:r>
                        <a:rPr lang="en-GB" sz="1100" dirty="0" smtClean="0"/>
                        <a:t>104?41</a:t>
                      </a:r>
                      <a:endParaRPr lang="en-GB" sz="1100" dirty="0"/>
                    </a:p>
                  </a:txBody>
                  <a:tcPr marL="91448" marR="91448" marT="45724" marB="45724"/>
                </a:tc>
                <a:tc>
                  <a:txBody>
                    <a:bodyPr/>
                    <a:lstStyle/>
                    <a:p>
                      <a:pPr algn="ctr"/>
                      <a:r>
                        <a:rPr lang="en-GB" sz="1100" dirty="0" smtClean="0"/>
                        <a:t>530?94</a:t>
                      </a:r>
                      <a:endParaRPr lang="en-GB" sz="1100" dirty="0"/>
                    </a:p>
                  </a:txBody>
                  <a:tcPr marL="91448" marR="91448" marT="45724" marB="45724"/>
                </a:tc>
                <a:tc>
                  <a:txBody>
                    <a:bodyPr/>
                    <a:lstStyle/>
                    <a:p>
                      <a:pPr algn="ctr"/>
                      <a:r>
                        <a:rPr lang="en-GB" sz="1100" dirty="0" smtClean="0"/>
                        <a:t>4</a:t>
                      </a:r>
                      <a:endParaRPr lang="en-GB" sz="1100" dirty="0"/>
                    </a:p>
                  </a:txBody>
                  <a:tcPr marL="91448" marR="91448" marT="45724" marB="45724"/>
                </a:tc>
                <a:tc>
                  <a:txBody>
                    <a:bodyPr/>
                    <a:lstStyle/>
                    <a:p>
                      <a:pPr algn="ctr"/>
                      <a:r>
                        <a:rPr lang="en-GB" sz="1000" dirty="0" smtClean="0"/>
                        <a:t>Residential</a:t>
                      </a:r>
                      <a:endParaRPr lang="en-GB" sz="1000" dirty="0"/>
                    </a:p>
                  </a:txBody>
                  <a:tcPr marL="91448" marR="91448" marT="45724" marB="45724"/>
                </a:tc>
                <a:extLst>
                  <a:ext uri="{0D108BD9-81ED-4DB2-BD59-A6C34878D82A}">
                    <a16:rowId xmlns:a16="http://schemas.microsoft.com/office/drawing/2014/main" val="10002"/>
                  </a:ext>
                </a:extLst>
              </a:tr>
              <a:tr h="259104">
                <a:tc>
                  <a:txBody>
                    <a:bodyPr/>
                    <a:lstStyle/>
                    <a:p>
                      <a:r>
                        <a:rPr lang="en-GB" sz="1100" dirty="0" smtClean="0"/>
                        <a:t>60033_6</a:t>
                      </a:r>
                      <a:endParaRPr lang="en-GB" sz="1100" dirty="0"/>
                    </a:p>
                  </a:txBody>
                  <a:tcPr marL="91448" marR="91448" marT="45724" marB="45724"/>
                </a:tc>
                <a:tc>
                  <a:txBody>
                    <a:bodyPr/>
                    <a:lstStyle/>
                    <a:p>
                      <a:pPr algn="ctr"/>
                      <a:r>
                        <a:rPr lang="en-GB" sz="1100" dirty="0" smtClean="0"/>
                        <a:t>182?46</a:t>
                      </a:r>
                      <a:endParaRPr lang="en-GB" sz="1100" dirty="0"/>
                    </a:p>
                  </a:txBody>
                  <a:tcPr marL="91448" marR="91448" marT="45724" marB="45724"/>
                </a:tc>
                <a:tc>
                  <a:txBody>
                    <a:bodyPr/>
                    <a:lstStyle/>
                    <a:p>
                      <a:pPr algn="ctr"/>
                      <a:r>
                        <a:rPr lang="en-GB" sz="1100" dirty="0" smtClean="0"/>
                        <a:t>532?10</a:t>
                      </a:r>
                      <a:endParaRPr lang="en-GB" sz="1100" dirty="0"/>
                    </a:p>
                  </a:txBody>
                  <a:tcPr marL="91448" marR="91448" marT="45724" marB="45724"/>
                </a:tc>
                <a:tc>
                  <a:txBody>
                    <a:bodyPr/>
                    <a:lstStyle/>
                    <a:p>
                      <a:pPr algn="ctr"/>
                      <a:r>
                        <a:rPr lang="en-GB" sz="1100" dirty="0" smtClean="0"/>
                        <a:t>13</a:t>
                      </a:r>
                      <a:endParaRPr lang="en-GB" sz="1100" dirty="0"/>
                    </a:p>
                  </a:txBody>
                  <a:tcPr marL="91448" marR="91448" marT="45724" marB="45724"/>
                </a:tc>
                <a:tc>
                  <a:txBody>
                    <a:bodyPr/>
                    <a:lstStyle/>
                    <a:p>
                      <a:pPr algn="ctr"/>
                      <a:r>
                        <a:rPr lang="en-GB" sz="1000" dirty="0" smtClean="0"/>
                        <a:t>Commercial</a:t>
                      </a:r>
                      <a:endParaRPr lang="en-GB" sz="1000" dirty="0"/>
                    </a:p>
                  </a:txBody>
                  <a:tcPr marL="91448" marR="91448" marT="45724" marB="45724"/>
                </a:tc>
                <a:extLst>
                  <a:ext uri="{0D108BD9-81ED-4DB2-BD59-A6C34878D82A}">
                    <a16:rowId xmlns:a16="http://schemas.microsoft.com/office/drawing/2014/main" val="10003"/>
                  </a:ext>
                </a:extLst>
              </a:tr>
              <a:tr h="259104">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GB" sz="1100" dirty="0" smtClean="0"/>
                        <a:t>60033_13</a:t>
                      </a:r>
                    </a:p>
                  </a:txBody>
                  <a:tcPr marL="91448" marR="91448" marT="45724" marB="45724"/>
                </a:tc>
                <a:tc>
                  <a:txBody>
                    <a:bodyPr/>
                    <a:lstStyle/>
                    <a:p>
                      <a:pPr algn="ctr"/>
                      <a:r>
                        <a:rPr lang="en-GB" sz="1100" dirty="0" smtClean="0"/>
                        <a:t>104?56</a:t>
                      </a:r>
                      <a:endParaRPr lang="en-GB" sz="1100" dirty="0"/>
                    </a:p>
                  </a:txBody>
                  <a:tcPr marL="91448" marR="91448" marT="45724" marB="45724"/>
                </a:tc>
                <a:tc>
                  <a:txBody>
                    <a:bodyPr/>
                    <a:lstStyle/>
                    <a:p>
                      <a:pPr algn="ctr"/>
                      <a:r>
                        <a:rPr lang="en-GB" sz="1100" dirty="0" smtClean="0"/>
                        <a:t>531?17</a:t>
                      </a:r>
                      <a:endParaRPr lang="en-GB" sz="1100" dirty="0"/>
                    </a:p>
                  </a:txBody>
                  <a:tcPr marL="91448" marR="91448" marT="45724" marB="45724"/>
                </a:tc>
                <a:tc>
                  <a:txBody>
                    <a:bodyPr/>
                    <a:lstStyle/>
                    <a:p>
                      <a:pPr algn="ctr"/>
                      <a:r>
                        <a:rPr lang="en-GB" sz="1100" dirty="0" smtClean="0"/>
                        <a:t>3</a:t>
                      </a:r>
                      <a:endParaRPr lang="en-GB" sz="1100" dirty="0"/>
                    </a:p>
                  </a:txBody>
                  <a:tcPr marL="91448" marR="91448" marT="45724" marB="45724"/>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00" dirty="0" smtClean="0"/>
                        <a:t>Commercial</a:t>
                      </a:r>
                    </a:p>
                  </a:txBody>
                  <a:tcPr marL="91448" marR="91448" marT="45724" marB="45724"/>
                </a:tc>
                <a:extLst>
                  <a:ext uri="{0D108BD9-81ED-4DB2-BD59-A6C34878D82A}">
                    <a16:rowId xmlns:a16="http://schemas.microsoft.com/office/drawing/2014/main" val="10004"/>
                  </a:ext>
                </a:extLst>
              </a:tr>
              <a:tr h="259509">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GB" sz="1100" dirty="0" smtClean="0"/>
                        <a:t>60033_15</a:t>
                      </a:r>
                    </a:p>
                  </a:txBody>
                  <a:tcPr marL="91448" marR="91448" marT="45724" marB="45724"/>
                </a:tc>
                <a:tc>
                  <a:txBody>
                    <a:bodyPr/>
                    <a:lstStyle/>
                    <a:p>
                      <a:pPr algn="ctr"/>
                      <a:r>
                        <a:rPr lang="en-GB" sz="1100" dirty="0" smtClean="0"/>
                        <a:t>179?30</a:t>
                      </a:r>
                      <a:endParaRPr lang="en-GB" sz="1100" dirty="0"/>
                    </a:p>
                  </a:txBody>
                  <a:tcPr marL="91448" marR="91448" marT="45724" marB="45724"/>
                </a:tc>
                <a:tc>
                  <a:txBody>
                    <a:bodyPr/>
                    <a:lstStyle/>
                    <a:p>
                      <a:pPr algn="ctr"/>
                      <a:r>
                        <a:rPr lang="en-GB" sz="1100" dirty="0" smtClean="0"/>
                        <a:t>533?95</a:t>
                      </a:r>
                      <a:endParaRPr lang="en-GB" sz="1100" dirty="0"/>
                    </a:p>
                  </a:txBody>
                  <a:tcPr marL="91448" marR="91448" marT="45724" marB="45724"/>
                </a:tc>
                <a:tc>
                  <a:txBody>
                    <a:bodyPr/>
                    <a:lstStyle/>
                    <a:p>
                      <a:pPr algn="ctr"/>
                      <a:r>
                        <a:rPr lang="en-GB" sz="1100" dirty="0" smtClean="0"/>
                        <a:t>3</a:t>
                      </a:r>
                      <a:endParaRPr lang="en-GB" sz="1100" dirty="0"/>
                    </a:p>
                  </a:txBody>
                  <a:tcPr marL="91448" marR="91448" marT="45724" marB="45724"/>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00" dirty="0" smtClean="0"/>
                        <a:t>Commercial</a:t>
                      </a:r>
                    </a:p>
                  </a:txBody>
                  <a:tcPr marL="91448" marR="91448" marT="45724" marB="45724"/>
                </a:tc>
                <a:extLst>
                  <a:ext uri="{0D108BD9-81ED-4DB2-BD59-A6C34878D82A}">
                    <a16:rowId xmlns:a16="http://schemas.microsoft.com/office/drawing/2014/main" val="10005"/>
                  </a:ext>
                </a:extLst>
              </a:tr>
              <a:tr h="259104">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GB" sz="1100" dirty="0" smtClean="0"/>
                        <a:t>60033_21</a:t>
                      </a:r>
                    </a:p>
                  </a:txBody>
                  <a:tcPr marL="91448" marR="91448" marT="45724" marB="45724"/>
                </a:tc>
                <a:tc>
                  <a:txBody>
                    <a:bodyPr/>
                    <a:lstStyle/>
                    <a:p>
                      <a:pPr algn="ctr"/>
                      <a:r>
                        <a:rPr lang="en-GB" sz="1100" dirty="0" smtClean="0"/>
                        <a:t>165?47</a:t>
                      </a:r>
                      <a:endParaRPr lang="en-GB" sz="1100" dirty="0"/>
                    </a:p>
                  </a:txBody>
                  <a:tcPr marL="91448" marR="91448" marT="45724" marB="45724"/>
                </a:tc>
                <a:tc>
                  <a:txBody>
                    <a:bodyPr/>
                    <a:lstStyle/>
                    <a:p>
                      <a:pPr algn="ctr"/>
                      <a:r>
                        <a:rPr lang="en-GB" sz="1100" dirty="0" smtClean="0"/>
                        <a:t>532?51</a:t>
                      </a:r>
                      <a:endParaRPr lang="en-GB" sz="1100" dirty="0"/>
                    </a:p>
                  </a:txBody>
                  <a:tcPr marL="91448" marR="91448" marT="45724" marB="45724"/>
                </a:tc>
                <a:tc>
                  <a:txBody>
                    <a:bodyPr/>
                    <a:lstStyle/>
                    <a:p>
                      <a:pPr algn="ctr"/>
                      <a:r>
                        <a:rPr lang="en-GB" sz="1100" dirty="0" smtClean="0"/>
                        <a:t>3</a:t>
                      </a:r>
                      <a:endParaRPr lang="en-GB" sz="1100" dirty="0"/>
                    </a:p>
                  </a:txBody>
                  <a:tcPr marL="91448" marR="91448" marT="45724" marB="45724"/>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00" dirty="0" smtClean="0"/>
                        <a:t>Commercial</a:t>
                      </a:r>
                    </a:p>
                  </a:txBody>
                  <a:tcPr marL="91448" marR="91448" marT="45724" marB="45724"/>
                </a:tc>
                <a:extLst>
                  <a:ext uri="{0D108BD9-81ED-4DB2-BD59-A6C34878D82A}">
                    <a16:rowId xmlns:a16="http://schemas.microsoft.com/office/drawing/2014/main" val="10006"/>
                  </a:ext>
                </a:extLst>
              </a:tr>
            </a:tbl>
          </a:graphicData>
        </a:graphic>
      </p:graphicFrame>
      <p:sp>
        <p:nvSpPr>
          <p:cNvPr id="20" name="Oval 19"/>
          <p:cNvSpPr/>
          <p:nvPr/>
        </p:nvSpPr>
        <p:spPr>
          <a:xfrm>
            <a:off x="7313613" y="2460625"/>
            <a:ext cx="503237" cy="28733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8974" name="TextBox 22"/>
          <p:cNvSpPr txBox="1">
            <a:spLocks noChangeArrowheads="1"/>
          </p:cNvSpPr>
          <p:nvPr/>
        </p:nvSpPr>
        <p:spPr bwMode="auto">
          <a:xfrm>
            <a:off x="5718175" y="4465638"/>
            <a:ext cx="1727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rgbClr val="002D46"/>
                </a:solidFill>
                <a:latin typeface="Arial" panose="020B0604020202020204" pitchFamily="34" charset="0"/>
                <a:ea typeface="ＭＳ Ｐゴシック" panose="020B0600070205080204" pitchFamily="34" charset="-128"/>
              </a:defRPr>
            </a:lvl1pPr>
            <a:lvl2pPr marL="742950" indent="-285750">
              <a:spcBef>
                <a:spcPct val="20000"/>
              </a:spcBef>
              <a:defRPr sz="2400">
                <a:solidFill>
                  <a:srgbClr val="002D46"/>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rgbClr val="002D46"/>
                </a:solidFill>
                <a:latin typeface="Arial" panose="020B0604020202020204" pitchFamily="34" charset="0"/>
                <a:ea typeface="ＭＳ Ｐゴシック" panose="020B0600070205080204" pitchFamily="34" charset="-128"/>
              </a:defRPr>
            </a:lvl3pPr>
            <a:lvl4pPr marL="1600200" indent="-228600">
              <a:spcBef>
                <a:spcPct val="20000"/>
              </a:spcBef>
              <a:defRPr>
                <a:solidFill>
                  <a:srgbClr val="002D46"/>
                </a:solidFill>
                <a:latin typeface="Arial" panose="020B0604020202020204" pitchFamily="34" charset="0"/>
                <a:ea typeface="ＭＳ Ｐゴシック" panose="020B0600070205080204" pitchFamily="34" charset="-128"/>
              </a:defRPr>
            </a:lvl4pPr>
            <a:lvl5pPr marL="2057400" indent="-228600">
              <a:spcBef>
                <a:spcPct val="20000"/>
              </a:spcBef>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GB" altLang="en-US" sz="2000" b="1">
                <a:solidFill>
                  <a:schemeClr val="tx1"/>
                </a:solidFill>
                <a:cs typeface="Arial" panose="020B0604020202020204" pitchFamily="34" charset="0"/>
              </a:rPr>
              <a:t>Most likely lives here</a:t>
            </a:r>
          </a:p>
        </p:txBody>
      </p:sp>
      <p:cxnSp>
        <p:nvCxnSpPr>
          <p:cNvPr id="26" name="Straight Arrow Connector 25"/>
          <p:cNvCxnSpPr/>
          <p:nvPr/>
        </p:nvCxnSpPr>
        <p:spPr>
          <a:xfrm flipH="1">
            <a:off x="4508500" y="5178425"/>
            <a:ext cx="1754188" cy="10302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38976" name="Picture 2" descr="\\Ts003\swiernp\My Documents\My Pictures\Brighton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3122613"/>
            <a:ext cx="2476500" cy="333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20"/>
          <p:cNvSpPr/>
          <p:nvPr/>
        </p:nvSpPr>
        <p:spPr>
          <a:xfrm>
            <a:off x="1404938" y="4419600"/>
            <a:ext cx="282575" cy="41751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cxnSp>
        <p:nvCxnSpPr>
          <p:cNvPr id="22" name="Straight Connector 21"/>
          <p:cNvCxnSpPr/>
          <p:nvPr/>
        </p:nvCxnSpPr>
        <p:spPr>
          <a:xfrm flipH="1" flipV="1">
            <a:off x="1168400" y="2587625"/>
            <a:ext cx="234950" cy="18573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1701800" y="2570163"/>
            <a:ext cx="949325" cy="18526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flipV="1">
            <a:off x="6815138" y="2711450"/>
            <a:ext cx="595312" cy="17653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pPr eaLnBrk="1" hangingPunct="1"/>
            <a:r>
              <a:rPr lang="en-GB" altLang="en-US" smtClean="0"/>
              <a:t>Time of day profiles by address type</a:t>
            </a:r>
          </a:p>
        </p:txBody>
      </p:sp>
      <p:graphicFrame>
        <p:nvGraphicFramePr>
          <p:cNvPr id="4" name="Chart 3"/>
          <p:cNvGraphicFramePr/>
          <p:nvPr/>
        </p:nvGraphicFramePr>
        <p:xfrm>
          <a:off x="1371600" y="1698193"/>
          <a:ext cx="6778536" cy="4723871"/>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611188" y="0"/>
            <a:ext cx="8062912" cy="1143000"/>
          </a:xfrm>
        </p:spPr>
        <p:txBody>
          <a:bodyPr/>
          <a:lstStyle/>
          <a:p>
            <a:pPr eaLnBrk="1" hangingPunct="1"/>
            <a:r>
              <a:rPr lang="en-GB" altLang="en-US" smtClean="0"/>
              <a:t>Use case: Student mobility</a:t>
            </a:r>
          </a:p>
        </p:txBody>
      </p:sp>
      <p:pic>
        <p:nvPicPr>
          <p:cNvPr id="43011" name="Picture 1" descr="\\Ts003\swiernp\My Documents\My Pictures\Twitter student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025" y="1092200"/>
            <a:ext cx="8664575" cy="576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Shape 1"/>
          <p:cNvSpPr txBox="1">
            <a:spLocks noChangeArrowheads="1"/>
          </p:cNvSpPr>
          <p:nvPr/>
        </p:nvSpPr>
        <p:spPr bwMode="auto">
          <a:xfrm>
            <a:off x="685800" y="1524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800">
                <a:solidFill>
                  <a:srgbClr val="002D46"/>
                </a:solidFill>
                <a:latin typeface="Arial" panose="020B0604020202020204" pitchFamily="34" charset="0"/>
                <a:ea typeface="ＭＳ Ｐゴシック" panose="020B0600070205080204" pitchFamily="34" charset="-128"/>
              </a:defRPr>
            </a:lvl1pPr>
            <a:lvl2pPr marL="742950" indent="-285750">
              <a:spcBef>
                <a:spcPct val="20000"/>
              </a:spcBef>
              <a:defRPr sz="2400">
                <a:solidFill>
                  <a:srgbClr val="002D46"/>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rgbClr val="002D46"/>
                </a:solidFill>
                <a:latin typeface="Arial" panose="020B0604020202020204" pitchFamily="34" charset="0"/>
                <a:ea typeface="ＭＳ Ｐゴシック" panose="020B0600070205080204" pitchFamily="34" charset="-128"/>
              </a:defRPr>
            </a:lvl3pPr>
            <a:lvl4pPr marL="1600200" indent="-228600">
              <a:spcBef>
                <a:spcPct val="20000"/>
              </a:spcBef>
              <a:defRPr>
                <a:solidFill>
                  <a:srgbClr val="002D46"/>
                </a:solidFill>
                <a:latin typeface="Arial" panose="020B0604020202020204" pitchFamily="34" charset="0"/>
                <a:ea typeface="ＭＳ Ｐゴシック" panose="020B0600070205080204" pitchFamily="34" charset="-128"/>
              </a:defRPr>
            </a:lvl4pPr>
            <a:lvl5pPr marL="2057400" indent="-228600">
              <a:spcBef>
                <a:spcPct val="20000"/>
              </a:spcBef>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3200" b="1">
                <a:cs typeface="Arial" panose="020B0604020202020204" pitchFamily="34" charset="0"/>
              </a:rPr>
              <a:t>Pilot 3: Smart-type meter project</a:t>
            </a:r>
            <a:endParaRPr lang="en-US" altLang="en-US" sz="2400">
              <a:solidFill>
                <a:schemeClr val="tx1"/>
              </a:solidFill>
              <a:cs typeface="Arial" panose="020B0604020202020204" pitchFamily="34" charset="0"/>
            </a:endParaRPr>
          </a:p>
        </p:txBody>
      </p:sp>
      <p:graphicFrame>
        <p:nvGraphicFramePr>
          <p:cNvPr id="45059" name="Content Placeholder 3"/>
          <p:cNvGraphicFramePr>
            <a:graphicFrameLocks/>
          </p:cNvGraphicFramePr>
          <p:nvPr/>
        </p:nvGraphicFramePr>
        <p:xfrm>
          <a:off x="417513" y="1433513"/>
          <a:ext cx="8308975" cy="4887912"/>
        </p:xfrm>
        <a:graphic>
          <a:graphicData uri="http://schemas.openxmlformats.org/presentationml/2006/ole">
            <mc:AlternateContent xmlns:mc="http://schemas.openxmlformats.org/markup-compatibility/2006">
              <mc:Choice xmlns:v="urn:schemas-microsoft-com:vml" Requires="v">
                <p:oleObj spid="_x0000_s45068" r:id="rId4" imgW="8315665" imgH="4889416" progId="Excel.Chart.8">
                  <p:embed/>
                </p:oleObj>
              </mc:Choice>
              <mc:Fallback>
                <p:oleObj r:id="rId4" imgW="8315665" imgH="4889416" progId="Excel.Chart.8">
                  <p:embed/>
                  <p:pic>
                    <p:nvPicPr>
                      <p:cNvPr id="0" name="Content Placeholder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7513" y="1433513"/>
                        <a:ext cx="8308975" cy="488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pPr eaLnBrk="1" hangingPunct="1"/>
            <a:r>
              <a:rPr lang="en-GB" altLang="en-US" smtClean="0"/>
              <a:t>Pilot 4: Mobile Phones</a:t>
            </a:r>
          </a:p>
        </p:txBody>
      </p:sp>
      <p:pic>
        <p:nvPicPr>
          <p:cNvPr id="47107" name="Picture 2" descr="Vodafone HQ - Visitor usage of the coffee sh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350" y="2060575"/>
            <a:ext cx="6365875" cy="407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8" name="TextBox 4"/>
          <p:cNvSpPr txBox="1">
            <a:spLocks noChangeArrowheads="1"/>
          </p:cNvSpPr>
          <p:nvPr/>
        </p:nvSpPr>
        <p:spPr bwMode="auto">
          <a:xfrm>
            <a:off x="684213" y="1341438"/>
            <a:ext cx="69834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rgbClr val="002D46"/>
                </a:solidFill>
                <a:latin typeface="Arial" panose="020B0604020202020204" pitchFamily="34" charset="0"/>
                <a:ea typeface="ＭＳ Ｐゴシック" panose="020B0600070205080204" pitchFamily="34" charset="-128"/>
              </a:defRPr>
            </a:lvl1pPr>
            <a:lvl2pPr marL="742950" indent="-285750">
              <a:spcBef>
                <a:spcPct val="20000"/>
              </a:spcBef>
              <a:defRPr sz="2400">
                <a:solidFill>
                  <a:srgbClr val="002D46"/>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rgbClr val="002D46"/>
                </a:solidFill>
                <a:latin typeface="Arial" panose="020B0604020202020204" pitchFamily="34" charset="0"/>
                <a:ea typeface="ＭＳ Ｐゴシック" panose="020B0600070205080204" pitchFamily="34" charset="-128"/>
              </a:defRPr>
            </a:lvl3pPr>
            <a:lvl4pPr marL="1600200" indent="-228600">
              <a:spcBef>
                <a:spcPct val="20000"/>
              </a:spcBef>
              <a:defRPr>
                <a:solidFill>
                  <a:srgbClr val="002D46"/>
                </a:solidFill>
                <a:latin typeface="Arial" panose="020B0604020202020204" pitchFamily="34" charset="0"/>
                <a:ea typeface="ＭＳ Ｐゴシック" panose="020B0600070205080204" pitchFamily="34" charset="-128"/>
              </a:defRPr>
            </a:lvl4pPr>
            <a:lvl5pPr marL="2057400" indent="-228600">
              <a:spcBef>
                <a:spcPct val="20000"/>
              </a:spcBef>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GB" altLang="en-US" sz="2400">
                <a:solidFill>
                  <a:schemeClr val="tx1"/>
                </a:solidFill>
                <a:cs typeface="Arial" panose="020B0604020202020204" pitchFamily="34" charset="0"/>
              </a:rPr>
              <a:t>Vodafone – commuter heat map of London</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Shape 1"/>
          <p:cNvSpPr txBox="1">
            <a:spLocks noChangeArrowheads="1"/>
          </p:cNvSpPr>
          <p:nvPr/>
        </p:nvSpPr>
        <p:spPr bwMode="auto">
          <a:xfrm>
            <a:off x="685800" y="1524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spcBef>
                <a:spcPct val="20000"/>
              </a:spcBef>
              <a:buChar char="•"/>
              <a:defRPr sz="2800">
                <a:solidFill>
                  <a:srgbClr val="002D46"/>
                </a:solidFill>
                <a:latin typeface="Arial" panose="020B0604020202020204" pitchFamily="34" charset="0"/>
                <a:ea typeface="ＭＳ Ｐゴシック" panose="020B0600070205080204" pitchFamily="34" charset="-128"/>
              </a:defRPr>
            </a:lvl1pPr>
            <a:lvl2pPr marL="742950" indent="-285750">
              <a:spcBef>
                <a:spcPct val="20000"/>
              </a:spcBef>
              <a:defRPr sz="2400">
                <a:solidFill>
                  <a:srgbClr val="002D46"/>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rgbClr val="002D46"/>
                </a:solidFill>
                <a:latin typeface="Arial" panose="020B0604020202020204" pitchFamily="34" charset="0"/>
                <a:ea typeface="ＭＳ Ｐゴシック" panose="020B0600070205080204" pitchFamily="34" charset="-128"/>
              </a:defRPr>
            </a:lvl3pPr>
            <a:lvl4pPr marL="1600200" indent="-228600">
              <a:spcBef>
                <a:spcPct val="20000"/>
              </a:spcBef>
              <a:defRPr>
                <a:solidFill>
                  <a:srgbClr val="002D46"/>
                </a:solidFill>
                <a:latin typeface="Arial" panose="020B0604020202020204" pitchFamily="34" charset="0"/>
                <a:ea typeface="ＭＳ Ｐゴシック" panose="020B0600070205080204" pitchFamily="34" charset="-128"/>
              </a:defRPr>
            </a:lvl4pPr>
            <a:lvl5pPr marL="2057400" indent="-228600">
              <a:spcBef>
                <a:spcPct val="20000"/>
              </a:spcBef>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3200" b="1">
                <a:cs typeface="Arial" panose="020B0604020202020204" pitchFamily="34" charset="0"/>
              </a:rPr>
              <a:t>Partnerships</a:t>
            </a:r>
            <a:endParaRPr lang="en-US" altLang="en-US" sz="2400">
              <a:solidFill>
                <a:schemeClr val="tx1"/>
              </a:solidFill>
              <a:cs typeface="Arial" panose="020B0604020202020204" pitchFamily="34" charset="0"/>
            </a:endParaRPr>
          </a:p>
        </p:txBody>
      </p:sp>
      <p:pic>
        <p:nvPicPr>
          <p:cNvPr id="49155" name="Picture 29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338" y="2262188"/>
            <a:ext cx="1474787" cy="1265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6" name="Picture 29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72113" y="2087563"/>
            <a:ext cx="2376487"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7" name="Picture 3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6263" y="5111750"/>
            <a:ext cx="1727200" cy="151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8" name="Picture 30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45275" y="4554538"/>
            <a:ext cx="2282825" cy="170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9" name="Picture 30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88013" y="5472113"/>
            <a:ext cx="1223962"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60" name="Picture 30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16125" y="2376488"/>
            <a:ext cx="15113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61" name="TextShape 2"/>
          <p:cNvSpPr txBox="1">
            <a:spLocks noChangeArrowheads="1"/>
          </p:cNvSpPr>
          <p:nvPr/>
        </p:nvSpPr>
        <p:spPr bwMode="auto">
          <a:xfrm>
            <a:off x="685800" y="1524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spcBef>
                <a:spcPct val="20000"/>
              </a:spcBef>
              <a:buChar char="•"/>
              <a:defRPr sz="2800">
                <a:solidFill>
                  <a:srgbClr val="002D46"/>
                </a:solidFill>
                <a:latin typeface="Arial" panose="020B0604020202020204" pitchFamily="34" charset="0"/>
                <a:ea typeface="ＭＳ Ｐゴシック" panose="020B0600070205080204" pitchFamily="34" charset="-128"/>
              </a:defRPr>
            </a:lvl1pPr>
            <a:lvl2pPr marL="742950" indent="-285750">
              <a:spcBef>
                <a:spcPct val="20000"/>
              </a:spcBef>
              <a:defRPr sz="2400">
                <a:solidFill>
                  <a:srgbClr val="002D46"/>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rgbClr val="002D46"/>
                </a:solidFill>
                <a:latin typeface="Arial" panose="020B0604020202020204" pitchFamily="34" charset="0"/>
                <a:ea typeface="ＭＳ Ｐゴシック" panose="020B0600070205080204" pitchFamily="34" charset="-128"/>
              </a:defRPr>
            </a:lvl3pPr>
            <a:lvl4pPr marL="1600200" indent="-228600">
              <a:spcBef>
                <a:spcPct val="20000"/>
              </a:spcBef>
              <a:defRPr>
                <a:solidFill>
                  <a:srgbClr val="002D46"/>
                </a:solidFill>
                <a:latin typeface="Arial" panose="020B0604020202020204" pitchFamily="34" charset="0"/>
                <a:ea typeface="ＭＳ Ｐゴシック" panose="020B0600070205080204" pitchFamily="34" charset="-128"/>
              </a:defRPr>
            </a:lvl4pPr>
            <a:lvl5pPr marL="2057400" indent="-228600">
              <a:spcBef>
                <a:spcPct val="20000"/>
              </a:spcBef>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3200" b="1">
                <a:cs typeface="Arial" panose="020B0604020202020204" pitchFamily="34" charset="0"/>
              </a:rPr>
              <a:t>Partnerships</a:t>
            </a:r>
            <a:endParaRPr lang="en-US" altLang="en-US" sz="2400">
              <a:solidFill>
                <a:schemeClr val="tx1"/>
              </a:solidFill>
              <a:cs typeface="Arial" panose="020B0604020202020204" pitchFamily="34" charset="0"/>
            </a:endParaRPr>
          </a:p>
        </p:txBody>
      </p:sp>
      <p:sp>
        <p:nvSpPr>
          <p:cNvPr id="49162" name="TextShape 3"/>
          <p:cNvSpPr txBox="1">
            <a:spLocks noChangeArrowheads="1"/>
          </p:cNvSpPr>
          <p:nvPr/>
        </p:nvSpPr>
        <p:spPr bwMode="auto">
          <a:xfrm>
            <a:off x="431800" y="1368425"/>
            <a:ext cx="27368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rgbClr val="002D46"/>
                </a:solidFill>
                <a:latin typeface="Arial" panose="020B0604020202020204" pitchFamily="34" charset="0"/>
                <a:ea typeface="ＭＳ Ｐゴシック" panose="020B0600070205080204" pitchFamily="34" charset="-128"/>
              </a:defRPr>
            </a:lvl1pPr>
            <a:lvl2pPr>
              <a:spcBef>
                <a:spcPct val="20000"/>
              </a:spcBef>
              <a:defRPr sz="2400">
                <a:solidFill>
                  <a:srgbClr val="002D46"/>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rgbClr val="002D46"/>
                </a:solidFill>
                <a:latin typeface="Arial" panose="020B0604020202020204" pitchFamily="34" charset="0"/>
                <a:ea typeface="ＭＳ Ｐゴシック" panose="020B0600070205080204" pitchFamily="34" charset="-128"/>
              </a:defRPr>
            </a:lvl3pPr>
            <a:lvl4pPr marL="1600200" indent="-228600">
              <a:spcBef>
                <a:spcPct val="20000"/>
              </a:spcBef>
              <a:defRPr>
                <a:solidFill>
                  <a:srgbClr val="002D46"/>
                </a:solidFill>
                <a:latin typeface="Arial" panose="020B0604020202020204" pitchFamily="34" charset="0"/>
                <a:ea typeface="ＭＳ Ｐゴシック" panose="020B0600070205080204" pitchFamily="34" charset="-128"/>
              </a:defRPr>
            </a:lvl4pPr>
            <a:lvl5pPr marL="2057400" indent="-228600">
              <a:spcBef>
                <a:spcPct val="20000"/>
              </a:spcBef>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cs typeface="Arial" panose="020B0604020202020204" pitchFamily="34" charset="0"/>
              </a:rPr>
              <a:t>International</a:t>
            </a:r>
            <a:endParaRPr lang="en-US" altLang="en-US" sz="2400">
              <a:solidFill>
                <a:schemeClr val="tx1"/>
              </a:solidFill>
              <a:cs typeface="Arial" panose="020B0604020202020204" pitchFamily="34" charset="0"/>
            </a:endParaRPr>
          </a:p>
          <a:p>
            <a:pPr lvl="1">
              <a:spcBef>
                <a:spcPct val="0"/>
              </a:spcBef>
              <a:buFont typeface="Arial" panose="020B0604020202020204" pitchFamily="34" charset="0"/>
              <a:buChar char="•"/>
            </a:pPr>
            <a:endParaRPr lang="en-US" altLang="en-US">
              <a:solidFill>
                <a:schemeClr val="tx1"/>
              </a:solidFill>
              <a:cs typeface="Arial" panose="020B0604020202020204" pitchFamily="34" charset="0"/>
            </a:endParaRPr>
          </a:p>
        </p:txBody>
      </p:sp>
      <p:sp>
        <p:nvSpPr>
          <p:cNvPr id="49163" name="TextShape 4"/>
          <p:cNvSpPr txBox="1">
            <a:spLocks noChangeArrowheads="1"/>
          </p:cNvSpPr>
          <p:nvPr/>
        </p:nvSpPr>
        <p:spPr bwMode="auto">
          <a:xfrm>
            <a:off x="781050" y="4392613"/>
            <a:ext cx="273526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rgbClr val="002D46"/>
                </a:solidFill>
                <a:latin typeface="Arial" panose="020B0604020202020204" pitchFamily="34" charset="0"/>
                <a:ea typeface="ＭＳ Ｐゴシック" panose="020B0600070205080204" pitchFamily="34" charset="-128"/>
              </a:defRPr>
            </a:lvl1pPr>
            <a:lvl2pPr>
              <a:spcBef>
                <a:spcPct val="20000"/>
              </a:spcBef>
              <a:defRPr sz="2400">
                <a:solidFill>
                  <a:srgbClr val="002D46"/>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rgbClr val="002D46"/>
                </a:solidFill>
                <a:latin typeface="Arial" panose="020B0604020202020204" pitchFamily="34" charset="0"/>
                <a:ea typeface="ＭＳ Ｐゴシック" panose="020B0600070205080204" pitchFamily="34" charset="-128"/>
              </a:defRPr>
            </a:lvl3pPr>
            <a:lvl4pPr marL="1600200" indent="-228600">
              <a:spcBef>
                <a:spcPct val="20000"/>
              </a:spcBef>
              <a:defRPr>
                <a:solidFill>
                  <a:srgbClr val="002D46"/>
                </a:solidFill>
                <a:latin typeface="Arial" panose="020B0604020202020204" pitchFamily="34" charset="0"/>
                <a:ea typeface="ＭＳ Ｐゴシック" panose="020B0600070205080204" pitchFamily="34" charset="-128"/>
              </a:defRPr>
            </a:lvl4pPr>
            <a:lvl5pPr marL="2057400" indent="-228600">
              <a:spcBef>
                <a:spcPct val="20000"/>
              </a:spcBef>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cs typeface="Arial" panose="020B0604020202020204" pitchFamily="34" charset="0"/>
              </a:rPr>
              <a:t>Academia</a:t>
            </a:r>
            <a:endParaRPr lang="en-US" altLang="en-US" sz="2400">
              <a:solidFill>
                <a:schemeClr val="tx1"/>
              </a:solidFill>
              <a:cs typeface="Arial" panose="020B0604020202020204" pitchFamily="34" charset="0"/>
            </a:endParaRPr>
          </a:p>
          <a:p>
            <a:pPr lvl="1">
              <a:spcBef>
                <a:spcPct val="0"/>
              </a:spcBef>
              <a:buFont typeface="Arial" panose="020B0604020202020204" pitchFamily="34" charset="0"/>
              <a:buChar char="•"/>
            </a:pPr>
            <a:endParaRPr lang="en-US" altLang="en-US">
              <a:solidFill>
                <a:schemeClr val="tx1"/>
              </a:solidFill>
              <a:cs typeface="Arial" panose="020B0604020202020204" pitchFamily="34" charset="0"/>
            </a:endParaRPr>
          </a:p>
        </p:txBody>
      </p:sp>
      <p:sp>
        <p:nvSpPr>
          <p:cNvPr id="49164" name="TextShape 5"/>
          <p:cNvSpPr txBox="1">
            <a:spLocks noChangeArrowheads="1"/>
          </p:cNvSpPr>
          <p:nvPr/>
        </p:nvSpPr>
        <p:spPr bwMode="auto">
          <a:xfrm>
            <a:off x="4794250" y="4449763"/>
            <a:ext cx="3167063"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rgbClr val="002D46"/>
                </a:solidFill>
                <a:latin typeface="Arial" panose="020B0604020202020204" pitchFamily="34" charset="0"/>
                <a:ea typeface="ＭＳ Ｐゴシック" panose="020B0600070205080204" pitchFamily="34" charset="-128"/>
              </a:defRPr>
            </a:lvl1pPr>
            <a:lvl2pPr>
              <a:spcBef>
                <a:spcPct val="20000"/>
              </a:spcBef>
              <a:defRPr sz="2400">
                <a:solidFill>
                  <a:srgbClr val="002D46"/>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rgbClr val="002D46"/>
                </a:solidFill>
                <a:latin typeface="Arial" panose="020B0604020202020204" pitchFamily="34" charset="0"/>
                <a:ea typeface="ＭＳ Ｐゴシック" panose="020B0600070205080204" pitchFamily="34" charset="-128"/>
              </a:defRPr>
            </a:lvl3pPr>
            <a:lvl4pPr marL="1600200" indent="-228600">
              <a:spcBef>
                <a:spcPct val="20000"/>
              </a:spcBef>
              <a:defRPr>
                <a:solidFill>
                  <a:srgbClr val="002D46"/>
                </a:solidFill>
                <a:latin typeface="Arial" panose="020B0604020202020204" pitchFamily="34" charset="0"/>
                <a:ea typeface="ＭＳ Ｐゴシック" panose="020B0600070205080204" pitchFamily="34" charset="-128"/>
              </a:defRPr>
            </a:lvl4pPr>
            <a:lvl5pPr marL="2057400" indent="-228600">
              <a:spcBef>
                <a:spcPct val="20000"/>
              </a:spcBef>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cs typeface="Arial" panose="020B0604020202020204" pitchFamily="34" charset="0"/>
              </a:rPr>
              <a:t>Private Sector</a:t>
            </a:r>
            <a:endParaRPr lang="en-US" altLang="en-US" sz="2400">
              <a:solidFill>
                <a:schemeClr val="tx1"/>
              </a:solidFill>
              <a:cs typeface="Arial" panose="020B0604020202020204" pitchFamily="34" charset="0"/>
            </a:endParaRPr>
          </a:p>
          <a:p>
            <a:pPr lvl="1">
              <a:spcBef>
                <a:spcPct val="0"/>
              </a:spcBef>
              <a:buFont typeface="Arial" panose="020B0604020202020204" pitchFamily="34" charset="0"/>
              <a:buChar char="•"/>
            </a:pPr>
            <a:endParaRPr lang="en-US" altLang="en-US">
              <a:solidFill>
                <a:schemeClr val="tx1"/>
              </a:solidFill>
              <a:cs typeface="Arial" panose="020B0604020202020204" pitchFamily="34" charset="0"/>
            </a:endParaRPr>
          </a:p>
        </p:txBody>
      </p:sp>
      <p:sp>
        <p:nvSpPr>
          <p:cNvPr id="49165" name="TextShape 6"/>
          <p:cNvSpPr txBox="1">
            <a:spLocks noChangeArrowheads="1"/>
          </p:cNvSpPr>
          <p:nvPr/>
        </p:nvSpPr>
        <p:spPr bwMode="auto">
          <a:xfrm>
            <a:off x="5327650" y="1728788"/>
            <a:ext cx="36004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rgbClr val="002D46"/>
                </a:solidFill>
                <a:latin typeface="Arial" panose="020B0604020202020204" pitchFamily="34" charset="0"/>
                <a:ea typeface="ＭＳ Ｐゴシック" panose="020B0600070205080204" pitchFamily="34" charset="-128"/>
              </a:defRPr>
            </a:lvl1pPr>
            <a:lvl2pPr>
              <a:spcBef>
                <a:spcPct val="20000"/>
              </a:spcBef>
              <a:defRPr sz="2400">
                <a:solidFill>
                  <a:srgbClr val="002D46"/>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rgbClr val="002D46"/>
                </a:solidFill>
                <a:latin typeface="Arial" panose="020B0604020202020204" pitchFamily="34" charset="0"/>
                <a:ea typeface="ＭＳ Ｐゴシック" panose="020B0600070205080204" pitchFamily="34" charset="-128"/>
              </a:defRPr>
            </a:lvl3pPr>
            <a:lvl4pPr marL="1600200" indent="-228600">
              <a:spcBef>
                <a:spcPct val="20000"/>
              </a:spcBef>
              <a:defRPr>
                <a:solidFill>
                  <a:srgbClr val="002D46"/>
                </a:solidFill>
                <a:latin typeface="Arial" panose="020B0604020202020204" pitchFamily="34" charset="0"/>
                <a:ea typeface="ＭＳ Ｐゴシック" panose="020B0600070205080204" pitchFamily="34" charset="-128"/>
              </a:defRPr>
            </a:lvl4pPr>
            <a:lvl5pPr marL="2057400" indent="-228600">
              <a:spcBef>
                <a:spcPct val="20000"/>
              </a:spcBef>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a:cs typeface="Arial" panose="020B0604020202020204" pitchFamily="34" charset="0"/>
              </a:rPr>
              <a:t>Cross-Government</a:t>
            </a:r>
            <a:endParaRPr lang="en-US" altLang="en-US" sz="2400">
              <a:solidFill>
                <a:schemeClr val="tx1"/>
              </a:solidFill>
              <a:cs typeface="Arial" panose="020B0604020202020204" pitchFamily="34" charset="0"/>
            </a:endParaRPr>
          </a:p>
          <a:p>
            <a:pPr lvl="1">
              <a:spcBef>
                <a:spcPct val="0"/>
              </a:spcBef>
              <a:buFont typeface="Arial" panose="020B0604020202020204" pitchFamily="34" charset="0"/>
              <a:buChar char="•"/>
            </a:pPr>
            <a:endParaRPr lang="en-US" altLang="en-US">
              <a:solidFill>
                <a:schemeClr val="tx1"/>
              </a:solidFill>
              <a:cs typeface="Arial" panose="020B0604020202020204" pitchFamily="34" charset="0"/>
            </a:endParaRPr>
          </a:p>
        </p:txBody>
      </p:sp>
      <p:sp>
        <p:nvSpPr>
          <p:cNvPr id="49166" name="TextShape 5"/>
          <p:cNvSpPr txBox="1">
            <a:spLocks noChangeArrowheads="1"/>
          </p:cNvSpPr>
          <p:nvPr/>
        </p:nvSpPr>
        <p:spPr bwMode="auto">
          <a:xfrm>
            <a:off x="2359025" y="3687763"/>
            <a:ext cx="3168650"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rgbClr val="002D46"/>
                </a:solidFill>
                <a:latin typeface="Arial" panose="020B0604020202020204" pitchFamily="34" charset="0"/>
                <a:ea typeface="ＭＳ Ｐゴシック" panose="020B0600070205080204" pitchFamily="34" charset="-128"/>
              </a:defRPr>
            </a:lvl1pPr>
            <a:lvl2pPr>
              <a:spcBef>
                <a:spcPct val="20000"/>
              </a:spcBef>
              <a:defRPr sz="2400">
                <a:solidFill>
                  <a:srgbClr val="002D46"/>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rgbClr val="002D46"/>
                </a:solidFill>
                <a:latin typeface="Arial" panose="020B0604020202020204" pitchFamily="34" charset="0"/>
                <a:ea typeface="ＭＳ Ｐゴシック" panose="020B0600070205080204" pitchFamily="34" charset="-128"/>
              </a:defRPr>
            </a:lvl3pPr>
            <a:lvl4pPr marL="1600200" indent="-228600">
              <a:spcBef>
                <a:spcPct val="20000"/>
              </a:spcBef>
              <a:defRPr>
                <a:solidFill>
                  <a:srgbClr val="002D46"/>
                </a:solidFill>
                <a:latin typeface="Arial" panose="020B0604020202020204" pitchFamily="34" charset="0"/>
                <a:ea typeface="ＭＳ Ｐゴシック" panose="020B0600070205080204" pitchFamily="34" charset="-128"/>
              </a:defRPr>
            </a:lvl4pPr>
            <a:lvl5pPr marL="2057400" indent="-228600">
              <a:spcBef>
                <a:spcPct val="20000"/>
              </a:spcBef>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GB" altLang="en-US">
                <a:cs typeface="Arial" panose="020B0604020202020204" pitchFamily="34" charset="0"/>
              </a:rPr>
              <a:t>Privacy groups</a:t>
            </a:r>
            <a:endParaRPr lang="en-US" altLang="en-US" sz="2400">
              <a:solidFill>
                <a:schemeClr val="tx1"/>
              </a:solidFill>
              <a:cs typeface="Arial" panose="020B0604020202020204" pitchFamily="34" charset="0"/>
            </a:endParaRPr>
          </a:p>
          <a:p>
            <a:pPr lvl="1">
              <a:spcBef>
                <a:spcPct val="0"/>
              </a:spcBef>
              <a:buFont typeface="Arial" panose="020B0604020202020204" pitchFamily="34" charset="0"/>
              <a:buChar char="•"/>
            </a:pPr>
            <a:endParaRPr lang="en-US" altLang="en-US">
              <a:solidFill>
                <a:schemeClr val="tx1"/>
              </a:solidFill>
              <a:cs typeface="Arial" panose="020B0604020202020204" pitchFamily="34" charset="0"/>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GB" altLang="en-US" dirty="0" smtClean="0"/>
              <a:t>More Big Data specifics!</a:t>
            </a:r>
          </a:p>
        </p:txBody>
      </p:sp>
      <p:sp>
        <p:nvSpPr>
          <p:cNvPr id="9219" name="Content Placeholder 2"/>
          <p:cNvSpPr>
            <a:spLocks noGrp="1"/>
          </p:cNvSpPr>
          <p:nvPr>
            <p:ph idx="1"/>
          </p:nvPr>
        </p:nvSpPr>
        <p:spPr/>
        <p:txBody>
          <a:bodyPr/>
          <a:lstStyle/>
          <a:p>
            <a:endParaRPr lang="en-GB" altLang="en-US" smtClean="0"/>
          </a:p>
        </p:txBody>
      </p:sp>
      <p:pic>
        <p:nvPicPr>
          <p:cNvPr id="922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8588" y="1681163"/>
            <a:ext cx="8886825" cy="477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Shape 1"/>
          <p:cNvSpPr txBox="1">
            <a:spLocks noChangeArrowheads="1"/>
          </p:cNvSpPr>
          <p:nvPr/>
        </p:nvSpPr>
        <p:spPr bwMode="auto">
          <a:xfrm>
            <a:off x="685800" y="1524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800">
                <a:solidFill>
                  <a:srgbClr val="002D46"/>
                </a:solidFill>
                <a:latin typeface="Arial" panose="020B0604020202020204" pitchFamily="34" charset="0"/>
                <a:ea typeface="ＭＳ Ｐゴシック" panose="020B0600070205080204" pitchFamily="34" charset="-128"/>
              </a:defRPr>
            </a:lvl1pPr>
            <a:lvl2pPr marL="742950" indent="-285750">
              <a:spcBef>
                <a:spcPct val="20000"/>
              </a:spcBef>
              <a:defRPr sz="2400">
                <a:solidFill>
                  <a:srgbClr val="002D46"/>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rgbClr val="002D46"/>
                </a:solidFill>
                <a:latin typeface="Arial" panose="020B0604020202020204" pitchFamily="34" charset="0"/>
                <a:ea typeface="ＭＳ Ｐゴシック" panose="020B0600070205080204" pitchFamily="34" charset="-128"/>
              </a:defRPr>
            </a:lvl3pPr>
            <a:lvl4pPr marL="1600200" indent="-228600">
              <a:spcBef>
                <a:spcPct val="20000"/>
              </a:spcBef>
              <a:defRPr>
                <a:solidFill>
                  <a:srgbClr val="002D46"/>
                </a:solidFill>
                <a:latin typeface="Arial" panose="020B0604020202020204" pitchFamily="34" charset="0"/>
                <a:ea typeface="ＭＳ Ｐゴシック" panose="020B0600070205080204" pitchFamily="34" charset="-128"/>
              </a:defRPr>
            </a:lvl4pPr>
            <a:lvl5pPr marL="2057400" indent="-228600">
              <a:spcBef>
                <a:spcPct val="20000"/>
              </a:spcBef>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3200" b="1">
                <a:cs typeface="Arial" panose="020B0604020202020204" pitchFamily="34" charset="0"/>
              </a:rPr>
              <a:t>Emerging findings: Big Data in ONS</a:t>
            </a:r>
            <a:endParaRPr lang="en-US" altLang="en-US" sz="2400">
              <a:solidFill>
                <a:schemeClr val="tx1"/>
              </a:solidFill>
              <a:cs typeface="Arial" panose="020B0604020202020204" pitchFamily="34" charset="0"/>
            </a:endParaRPr>
          </a:p>
        </p:txBody>
      </p:sp>
      <p:sp>
        <p:nvSpPr>
          <p:cNvPr id="51203" name="CustomShape 2"/>
          <p:cNvSpPr>
            <a:spLocks noChangeArrowheads="1"/>
          </p:cNvSpPr>
          <p:nvPr/>
        </p:nvSpPr>
        <p:spPr bwMode="auto">
          <a:xfrm>
            <a:off x="539750" y="1700213"/>
            <a:ext cx="3813175" cy="2670175"/>
          </a:xfrm>
          <a:prstGeom prst="rect">
            <a:avLst/>
          </a:prstGeom>
          <a:gradFill rotWithShape="0">
            <a:gsLst>
              <a:gs pos="0">
                <a:srgbClr val="D0D0D0"/>
              </a:gs>
              <a:gs pos="100000">
                <a:srgbClr val="EDEDED"/>
              </a:gs>
            </a:gsLst>
            <a:lin ang="16200000"/>
          </a:gradFill>
          <a:ln w="9360">
            <a:solidFill>
              <a:srgbClr val="000000"/>
            </a:solidFill>
            <a:round/>
            <a:headEnd/>
            <a:tailEnd/>
          </a:ln>
        </p:spPr>
        <p:txBody>
          <a:bodyPr lIns="90000" tIns="45000" rIns="90000" bIns="45000"/>
          <a:lstStyle>
            <a:lvl1pPr>
              <a:spcBef>
                <a:spcPct val="20000"/>
              </a:spcBef>
              <a:buChar char="•"/>
              <a:defRPr sz="2800">
                <a:solidFill>
                  <a:srgbClr val="002D46"/>
                </a:solidFill>
                <a:latin typeface="Arial" panose="020B0604020202020204" pitchFamily="34" charset="0"/>
                <a:ea typeface="ＭＳ Ｐゴシック" panose="020B0600070205080204" pitchFamily="34" charset="-128"/>
              </a:defRPr>
            </a:lvl1pPr>
            <a:lvl2pPr marL="742950" indent="-285750">
              <a:spcBef>
                <a:spcPct val="20000"/>
              </a:spcBef>
              <a:defRPr sz="2400">
                <a:solidFill>
                  <a:srgbClr val="002D46"/>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rgbClr val="002D46"/>
                </a:solidFill>
                <a:latin typeface="Arial" panose="020B0604020202020204" pitchFamily="34" charset="0"/>
                <a:ea typeface="ＭＳ Ｐゴシック" panose="020B0600070205080204" pitchFamily="34" charset="-128"/>
              </a:defRPr>
            </a:lvl3pPr>
            <a:lvl4pPr marL="1600200" indent="-228600">
              <a:spcBef>
                <a:spcPct val="20000"/>
              </a:spcBef>
              <a:defRPr>
                <a:solidFill>
                  <a:srgbClr val="002D46"/>
                </a:solidFill>
                <a:latin typeface="Arial" panose="020B0604020202020204" pitchFamily="34" charset="0"/>
                <a:ea typeface="ＭＳ Ｐゴシック" panose="020B0600070205080204" pitchFamily="34" charset="-128"/>
              </a:defRPr>
            </a:lvl4pPr>
            <a:lvl5pPr marL="2057400" indent="-228600">
              <a:spcBef>
                <a:spcPct val="20000"/>
              </a:spcBef>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GB" altLang="en-US" sz="2000">
                <a:solidFill>
                  <a:srgbClr val="333399"/>
                </a:solidFill>
                <a:cs typeface="Arial" panose="020B0604020202020204" pitchFamily="34" charset="0"/>
              </a:rPr>
              <a:t>Benefits</a:t>
            </a:r>
            <a:endParaRPr lang="en-US" altLang="en-US" sz="2000">
              <a:solidFill>
                <a:schemeClr val="tx1"/>
              </a:solidFill>
              <a:cs typeface="Arial" panose="020B0604020202020204" pitchFamily="34" charset="0"/>
            </a:endParaRPr>
          </a:p>
          <a:p>
            <a:pPr>
              <a:spcBef>
                <a:spcPct val="0"/>
              </a:spcBef>
            </a:pPr>
            <a:r>
              <a:rPr lang="en-GB" altLang="en-US" sz="2000">
                <a:solidFill>
                  <a:srgbClr val="333399"/>
                </a:solidFill>
                <a:cs typeface="Arial" panose="020B0604020202020204" pitchFamily="34" charset="0"/>
              </a:rPr>
              <a:t>Create efficiencies </a:t>
            </a:r>
            <a:endParaRPr lang="en-US" altLang="en-US" sz="2000">
              <a:solidFill>
                <a:schemeClr val="tx1"/>
              </a:solidFill>
              <a:cs typeface="Arial" panose="020B0604020202020204" pitchFamily="34" charset="0"/>
            </a:endParaRPr>
          </a:p>
          <a:p>
            <a:pPr>
              <a:spcBef>
                <a:spcPct val="0"/>
              </a:spcBef>
            </a:pPr>
            <a:r>
              <a:rPr lang="en-GB" altLang="en-US" sz="2000">
                <a:solidFill>
                  <a:srgbClr val="333399"/>
                </a:solidFill>
                <a:cs typeface="Arial" panose="020B0604020202020204" pitchFamily="34" charset="0"/>
              </a:rPr>
              <a:t>Improve quality</a:t>
            </a:r>
            <a:endParaRPr lang="en-US" altLang="en-US" sz="2000">
              <a:solidFill>
                <a:schemeClr val="tx1"/>
              </a:solidFill>
              <a:cs typeface="Arial" panose="020B0604020202020204" pitchFamily="34" charset="0"/>
            </a:endParaRPr>
          </a:p>
          <a:p>
            <a:pPr>
              <a:spcBef>
                <a:spcPct val="0"/>
              </a:spcBef>
            </a:pPr>
            <a:r>
              <a:rPr lang="en-GB" altLang="en-US" sz="2000">
                <a:solidFill>
                  <a:srgbClr val="333399"/>
                </a:solidFill>
                <a:cs typeface="Arial" panose="020B0604020202020204" pitchFamily="34" charset="0"/>
              </a:rPr>
              <a:t>Produce new or complimentary outputs </a:t>
            </a:r>
            <a:endParaRPr lang="en-US" altLang="en-US" sz="2000">
              <a:solidFill>
                <a:schemeClr val="tx1"/>
              </a:solidFill>
              <a:cs typeface="Arial" panose="020B0604020202020204" pitchFamily="34" charset="0"/>
            </a:endParaRPr>
          </a:p>
          <a:p>
            <a:pPr>
              <a:spcBef>
                <a:spcPct val="0"/>
              </a:spcBef>
            </a:pPr>
            <a:r>
              <a:rPr lang="en-GB" altLang="en-US" sz="2000">
                <a:solidFill>
                  <a:srgbClr val="333399"/>
                </a:solidFill>
                <a:cs typeface="Arial" panose="020B0604020202020204" pitchFamily="34" charset="0"/>
              </a:rPr>
              <a:t>Improve operational processes</a:t>
            </a:r>
            <a:endParaRPr lang="en-US" altLang="en-US" sz="2000">
              <a:solidFill>
                <a:schemeClr val="tx1"/>
              </a:solidFill>
              <a:cs typeface="Arial" panose="020B0604020202020204" pitchFamily="34" charset="0"/>
            </a:endParaRPr>
          </a:p>
          <a:p>
            <a:pPr>
              <a:spcBef>
                <a:spcPct val="0"/>
              </a:spcBef>
            </a:pPr>
            <a:r>
              <a:rPr lang="en-GB" altLang="en-US" sz="2000">
                <a:solidFill>
                  <a:srgbClr val="333399"/>
                </a:solidFill>
                <a:cs typeface="Arial" panose="020B0604020202020204" pitchFamily="34" charset="0"/>
              </a:rPr>
              <a:t>Respond to challenges/competition</a:t>
            </a:r>
            <a:endParaRPr lang="en-US" altLang="en-US" sz="2000">
              <a:solidFill>
                <a:schemeClr val="tx1"/>
              </a:solidFill>
              <a:cs typeface="Arial" panose="020B0604020202020204" pitchFamily="34" charset="0"/>
            </a:endParaRPr>
          </a:p>
        </p:txBody>
      </p:sp>
      <p:sp>
        <p:nvSpPr>
          <p:cNvPr id="51204" name="CustomShape 3"/>
          <p:cNvSpPr>
            <a:spLocks noChangeArrowheads="1"/>
          </p:cNvSpPr>
          <p:nvPr/>
        </p:nvSpPr>
        <p:spPr bwMode="auto">
          <a:xfrm>
            <a:off x="4643438" y="1700213"/>
            <a:ext cx="3814762" cy="2643187"/>
          </a:xfrm>
          <a:prstGeom prst="rect">
            <a:avLst/>
          </a:prstGeom>
          <a:gradFill rotWithShape="0">
            <a:gsLst>
              <a:gs pos="0">
                <a:srgbClr val="D0D0D0"/>
              </a:gs>
              <a:gs pos="100000">
                <a:srgbClr val="EDEDED"/>
              </a:gs>
            </a:gsLst>
            <a:lin ang="16200000"/>
          </a:gradFill>
          <a:ln w="9360">
            <a:solidFill>
              <a:srgbClr val="000000"/>
            </a:solidFill>
            <a:round/>
            <a:headEnd/>
            <a:tailEnd/>
          </a:ln>
        </p:spPr>
        <p:txBody>
          <a:bodyPr lIns="90000" tIns="45000" rIns="90000" bIns="45000"/>
          <a:lstStyle>
            <a:lvl1pPr>
              <a:spcBef>
                <a:spcPct val="20000"/>
              </a:spcBef>
              <a:buChar char="•"/>
              <a:defRPr sz="2800">
                <a:solidFill>
                  <a:srgbClr val="002D46"/>
                </a:solidFill>
                <a:latin typeface="Arial" panose="020B0604020202020204" pitchFamily="34" charset="0"/>
                <a:ea typeface="ＭＳ Ｐゴシック" panose="020B0600070205080204" pitchFamily="34" charset="-128"/>
              </a:defRPr>
            </a:lvl1pPr>
            <a:lvl2pPr marL="742950" indent="-285750">
              <a:spcBef>
                <a:spcPct val="20000"/>
              </a:spcBef>
              <a:defRPr sz="2400">
                <a:solidFill>
                  <a:srgbClr val="002D46"/>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rgbClr val="002D46"/>
                </a:solidFill>
                <a:latin typeface="Arial" panose="020B0604020202020204" pitchFamily="34" charset="0"/>
                <a:ea typeface="ＭＳ Ｐゴシック" panose="020B0600070205080204" pitchFamily="34" charset="-128"/>
              </a:defRPr>
            </a:lvl3pPr>
            <a:lvl4pPr marL="1600200" indent="-228600">
              <a:spcBef>
                <a:spcPct val="20000"/>
              </a:spcBef>
              <a:defRPr>
                <a:solidFill>
                  <a:srgbClr val="002D46"/>
                </a:solidFill>
                <a:latin typeface="Arial" panose="020B0604020202020204" pitchFamily="34" charset="0"/>
                <a:ea typeface="ＭＳ Ｐゴシック" panose="020B0600070205080204" pitchFamily="34" charset="-128"/>
              </a:defRPr>
            </a:lvl4pPr>
            <a:lvl5pPr marL="2057400" indent="-228600">
              <a:spcBef>
                <a:spcPct val="20000"/>
              </a:spcBef>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GB" altLang="en-US" sz="2000">
                <a:solidFill>
                  <a:srgbClr val="333399"/>
                </a:solidFill>
                <a:cs typeface="Arial" panose="020B0604020202020204" pitchFamily="34" charset="0"/>
              </a:rPr>
              <a:t>Challenges</a:t>
            </a:r>
            <a:endParaRPr lang="en-US" altLang="en-US" sz="2000">
              <a:solidFill>
                <a:schemeClr val="tx1"/>
              </a:solidFill>
              <a:cs typeface="Arial" panose="020B0604020202020204" pitchFamily="34" charset="0"/>
            </a:endParaRPr>
          </a:p>
          <a:p>
            <a:pPr>
              <a:spcBef>
                <a:spcPct val="0"/>
              </a:spcBef>
            </a:pPr>
            <a:r>
              <a:rPr lang="en-GB" altLang="en-US" sz="2000">
                <a:solidFill>
                  <a:srgbClr val="333399"/>
                </a:solidFill>
                <a:cs typeface="Arial" panose="020B0604020202020204" pitchFamily="34" charset="0"/>
              </a:rPr>
              <a:t>Technical </a:t>
            </a:r>
            <a:endParaRPr lang="en-US" altLang="en-US" sz="2000">
              <a:solidFill>
                <a:schemeClr val="tx1"/>
              </a:solidFill>
              <a:cs typeface="Arial" panose="020B0604020202020204" pitchFamily="34" charset="0"/>
            </a:endParaRPr>
          </a:p>
          <a:p>
            <a:pPr>
              <a:spcBef>
                <a:spcPct val="0"/>
              </a:spcBef>
            </a:pPr>
            <a:r>
              <a:rPr lang="en-GB" altLang="en-US" sz="2000">
                <a:solidFill>
                  <a:srgbClr val="333399"/>
                </a:solidFill>
                <a:cs typeface="Arial" panose="020B0604020202020204" pitchFamily="34" charset="0"/>
              </a:rPr>
              <a:t>Statistical</a:t>
            </a:r>
            <a:endParaRPr lang="en-US" altLang="en-US" sz="2000">
              <a:solidFill>
                <a:schemeClr val="tx1"/>
              </a:solidFill>
              <a:cs typeface="Arial" panose="020B0604020202020204" pitchFamily="34" charset="0"/>
            </a:endParaRPr>
          </a:p>
          <a:p>
            <a:pPr>
              <a:spcBef>
                <a:spcPct val="0"/>
              </a:spcBef>
            </a:pPr>
            <a:r>
              <a:rPr lang="en-GB" altLang="en-US" sz="2000">
                <a:solidFill>
                  <a:srgbClr val="333399"/>
                </a:solidFill>
                <a:cs typeface="Arial" panose="020B0604020202020204" pitchFamily="34" charset="0"/>
              </a:rPr>
              <a:t>Legal/ethical</a:t>
            </a:r>
            <a:endParaRPr lang="en-US" altLang="en-US" sz="2000">
              <a:solidFill>
                <a:schemeClr val="tx1"/>
              </a:solidFill>
              <a:cs typeface="Arial" panose="020B0604020202020204" pitchFamily="34" charset="0"/>
            </a:endParaRPr>
          </a:p>
          <a:p>
            <a:pPr>
              <a:spcBef>
                <a:spcPct val="0"/>
              </a:spcBef>
            </a:pPr>
            <a:r>
              <a:rPr lang="en-GB" altLang="en-US" sz="2000">
                <a:solidFill>
                  <a:srgbClr val="333399"/>
                </a:solidFill>
                <a:cs typeface="Arial" panose="020B0604020202020204" pitchFamily="34" charset="0"/>
              </a:rPr>
              <a:t>Commercial</a:t>
            </a:r>
            <a:endParaRPr lang="en-US" altLang="en-US" sz="2000">
              <a:solidFill>
                <a:schemeClr val="tx1"/>
              </a:solidFill>
              <a:cs typeface="Arial" panose="020B0604020202020204" pitchFamily="34" charset="0"/>
            </a:endParaRPr>
          </a:p>
          <a:p>
            <a:pPr>
              <a:spcBef>
                <a:spcPct val="0"/>
              </a:spcBef>
            </a:pPr>
            <a:r>
              <a:rPr lang="en-GB" altLang="en-US" sz="2000">
                <a:solidFill>
                  <a:srgbClr val="333399"/>
                </a:solidFill>
                <a:cs typeface="Arial" panose="020B0604020202020204" pitchFamily="34" charset="0"/>
              </a:rPr>
              <a:t>Capability</a:t>
            </a:r>
            <a:endParaRPr lang="en-US" altLang="en-US" sz="2000">
              <a:solidFill>
                <a:schemeClr val="tx1"/>
              </a:solidFill>
              <a:cs typeface="Arial" panose="020B0604020202020204" pitchFamily="34" charset="0"/>
            </a:endParaRPr>
          </a:p>
          <a:p>
            <a:pPr>
              <a:spcBef>
                <a:spcPct val="0"/>
              </a:spcBef>
              <a:buFontTx/>
              <a:buNone/>
            </a:pPr>
            <a:endParaRPr lang="en-US" altLang="en-US" sz="2400">
              <a:solidFill>
                <a:schemeClr val="tx1"/>
              </a:solidFill>
              <a:cs typeface="Arial" panose="020B0604020202020204" pitchFamily="34" charset="0"/>
            </a:endParaRPr>
          </a:p>
          <a:p>
            <a:pPr>
              <a:spcBef>
                <a:spcPct val="0"/>
              </a:spcBef>
              <a:buFontTx/>
              <a:buNone/>
            </a:pPr>
            <a:endParaRPr lang="en-US" altLang="en-US" sz="2400">
              <a:solidFill>
                <a:schemeClr val="tx1"/>
              </a:solidFill>
              <a:cs typeface="Arial" panose="020B0604020202020204" pitchFamily="34" charset="0"/>
            </a:endParaRPr>
          </a:p>
        </p:txBody>
      </p:sp>
      <p:sp>
        <p:nvSpPr>
          <p:cNvPr id="51205" name="CustomShape 4"/>
          <p:cNvSpPr>
            <a:spLocks noChangeArrowheads="1"/>
          </p:cNvSpPr>
          <p:nvPr/>
        </p:nvSpPr>
        <p:spPr bwMode="auto">
          <a:xfrm>
            <a:off x="395288" y="4365625"/>
            <a:ext cx="8424862"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5000" rIns="90000" bIns="45000"/>
          <a:lstStyle>
            <a:lvl1pPr>
              <a:spcBef>
                <a:spcPct val="20000"/>
              </a:spcBef>
              <a:buChar char="•"/>
              <a:defRPr sz="2800">
                <a:solidFill>
                  <a:srgbClr val="002D46"/>
                </a:solidFill>
                <a:latin typeface="Arial" panose="020B0604020202020204" pitchFamily="34" charset="0"/>
                <a:ea typeface="ＭＳ Ｐゴシック" panose="020B0600070205080204" pitchFamily="34" charset="-128"/>
              </a:defRPr>
            </a:lvl1pPr>
            <a:lvl2pPr marL="742950" indent="-285750">
              <a:spcBef>
                <a:spcPct val="20000"/>
              </a:spcBef>
              <a:defRPr sz="2400">
                <a:solidFill>
                  <a:srgbClr val="002D46"/>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rgbClr val="002D46"/>
                </a:solidFill>
                <a:latin typeface="Arial" panose="020B0604020202020204" pitchFamily="34" charset="0"/>
                <a:ea typeface="ＭＳ Ｐゴシック" panose="020B0600070205080204" pitchFamily="34" charset="-128"/>
              </a:defRPr>
            </a:lvl3pPr>
            <a:lvl4pPr marL="1600200" indent="-228600">
              <a:spcBef>
                <a:spcPct val="20000"/>
              </a:spcBef>
              <a:defRPr>
                <a:solidFill>
                  <a:srgbClr val="002D46"/>
                </a:solidFill>
                <a:latin typeface="Arial" panose="020B0604020202020204" pitchFamily="34" charset="0"/>
                <a:ea typeface="ＭＳ Ｐゴシック" panose="020B0600070205080204" pitchFamily="34" charset="-128"/>
              </a:defRPr>
            </a:lvl4pPr>
            <a:lvl5pPr marL="2057400" indent="-228600">
              <a:spcBef>
                <a:spcPct val="20000"/>
              </a:spcBef>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a:spcBef>
                <a:spcPct val="0"/>
              </a:spcBef>
            </a:pPr>
            <a:r>
              <a:rPr lang="en-GB" altLang="en-US" sz="2400">
                <a:cs typeface="Arial" panose="020B0604020202020204" pitchFamily="34" charset="0"/>
              </a:rPr>
              <a:t>Starting to demonstrate tangible benefits and provide evidence that challenges can be overcome</a:t>
            </a:r>
            <a:endParaRPr lang="en-US" altLang="en-US" sz="2400">
              <a:solidFill>
                <a:schemeClr val="tx1"/>
              </a:solidFill>
              <a:cs typeface="Arial" panose="020B0604020202020204" pitchFamily="34" charset="0"/>
            </a:endParaRPr>
          </a:p>
          <a:p>
            <a:pPr>
              <a:spcBef>
                <a:spcPct val="0"/>
              </a:spcBef>
            </a:pPr>
            <a:r>
              <a:rPr lang="en-GB" altLang="en-US" sz="2400">
                <a:cs typeface="Arial" panose="020B0604020202020204" pitchFamily="34" charset="0"/>
              </a:rPr>
              <a:t>But more long term work is needed to build on these initial findings</a:t>
            </a:r>
            <a:endParaRPr lang="en-US" altLang="en-US" sz="2400">
              <a:solidFill>
                <a:schemeClr val="tx1"/>
              </a:solidFill>
              <a:cs typeface="Arial" panose="020B0604020202020204" pitchFamily="34" charset="0"/>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Shape 1"/>
          <p:cNvSpPr txBox="1">
            <a:spLocks noChangeArrowheads="1"/>
          </p:cNvSpPr>
          <p:nvPr/>
        </p:nvSpPr>
        <p:spPr bwMode="auto">
          <a:xfrm>
            <a:off x="685800" y="1524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800">
                <a:solidFill>
                  <a:srgbClr val="002D46"/>
                </a:solidFill>
                <a:latin typeface="Arial" panose="020B0604020202020204" pitchFamily="34" charset="0"/>
                <a:ea typeface="ＭＳ Ｐゴシック" panose="020B0600070205080204" pitchFamily="34" charset="-128"/>
              </a:defRPr>
            </a:lvl1pPr>
            <a:lvl2pPr marL="742950" indent="-285750">
              <a:spcBef>
                <a:spcPct val="20000"/>
              </a:spcBef>
              <a:defRPr sz="2400">
                <a:solidFill>
                  <a:srgbClr val="002D46"/>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rgbClr val="002D46"/>
                </a:solidFill>
                <a:latin typeface="Arial" panose="020B0604020202020204" pitchFamily="34" charset="0"/>
                <a:ea typeface="ＭＳ Ｐゴシック" panose="020B0600070205080204" pitchFamily="34" charset="-128"/>
              </a:defRPr>
            </a:lvl3pPr>
            <a:lvl4pPr marL="1600200" indent="-228600">
              <a:spcBef>
                <a:spcPct val="20000"/>
              </a:spcBef>
              <a:defRPr>
                <a:solidFill>
                  <a:srgbClr val="002D46"/>
                </a:solidFill>
                <a:latin typeface="Arial" panose="020B0604020202020204" pitchFamily="34" charset="0"/>
                <a:ea typeface="ＭＳ Ｐゴシック" panose="020B0600070205080204" pitchFamily="34" charset="-128"/>
              </a:defRPr>
            </a:lvl4pPr>
            <a:lvl5pPr marL="2057400" indent="-228600">
              <a:spcBef>
                <a:spcPct val="20000"/>
              </a:spcBef>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3200" b="1">
                <a:cs typeface="Arial" panose="020B0604020202020204" pitchFamily="34" charset="0"/>
              </a:rPr>
              <a:t>Future work</a:t>
            </a:r>
            <a:endParaRPr lang="en-US" altLang="en-US" sz="2400">
              <a:solidFill>
                <a:schemeClr val="tx1"/>
              </a:solidFill>
              <a:cs typeface="Arial" panose="020B0604020202020204" pitchFamily="34" charset="0"/>
            </a:endParaRPr>
          </a:p>
        </p:txBody>
      </p:sp>
      <p:sp>
        <p:nvSpPr>
          <p:cNvPr id="53251" name="TextShape 2"/>
          <p:cNvSpPr txBox="1">
            <a:spLocks noChangeArrowheads="1"/>
          </p:cNvSpPr>
          <p:nvPr/>
        </p:nvSpPr>
        <p:spPr bwMode="auto">
          <a:xfrm>
            <a:off x="685800" y="1196975"/>
            <a:ext cx="7772400" cy="489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rgbClr val="002D46"/>
                </a:solidFill>
                <a:latin typeface="Arial" panose="020B0604020202020204" pitchFamily="34" charset="0"/>
                <a:ea typeface="ＭＳ Ｐゴシック" panose="020B0600070205080204" pitchFamily="34" charset="-128"/>
              </a:defRPr>
            </a:lvl1pPr>
            <a:lvl2pPr marL="914400" indent="-457200">
              <a:spcBef>
                <a:spcPct val="20000"/>
              </a:spcBef>
              <a:defRPr sz="2400">
                <a:solidFill>
                  <a:srgbClr val="002D46"/>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rgbClr val="002D46"/>
                </a:solidFill>
                <a:latin typeface="Arial" panose="020B0604020202020204" pitchFamily="34" charset="0"/>
                <a:ea typeface="ＭＳ Ｐゴシック" panose="020B0600070205080204" pitchFamily="34" charset="-128"/>
              </a:defRPr>
            </a:lvl3pPr>
            <a:lvl4pPr marL="1600200" indent="-228600">
              <a:spcBef>
                <a:spcPct val="20000"/>
              </a:spcBef>
              <a:defRPr>
                <a:solidFill>
                  <a:srgbClr val="002D46"/>
                </a:solidFill>
                <a:latin typeface="Arial" panose="020B0604020202020204" pitchFamily="34" charset="0"/>
                <a:ea typeface="ＭＳ Ｐゴシック" panose="020B0600070205080204" pitchFamily="34" charset="-128"/>
              </a:defRPr>
            </a:lvl4pPr>
            <a:lvl5pPr marL="2057400" indent="-228600">
              <a:spcBef>
                <a:spcPct val="20000"/>
              </a:spcBef>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a:spcBef>
                <a:spcPct val="0"/>
              </a:spcBef>
            </a:pPr>
            <a:r>
              <a:rPr lang="en-US" altLang="en-US">
                <a:cs typeface="Arial" panose="020B0604020202020204" pitchFamily="34" charset="0"/>
              </a:rPr>
              <a:t>Prioritisation of current and new pilots:</a:t>
            </a:r>
            <a:endParaRPr lang="en-US" altLang="en-US" sz="2400">
              <a:solidFill>
                <a:schemeClr val="tx1"/>
              </a:solidFill>
              <a:cs typeface="Arial" panose="020B0604020202020204" pitchFamily="34" charset="0"/>
            </a:endParaRPr>
          </a:p>
          <a:p>
            <a:pPr lvl="1">
              <a:spcBef>
                <a:spcPct val="0"/>
              </a:spcBef>
              <a:buFont typeface="Arial" panose="020B0604020202020204" pitchFamily="34" charset="0"/>
              <a:buAutoNum type="arabicPeriod"/>
            </a:pPr>
            <a:r>
              <a:rPr lang="en-US" altLang="en-US">
                <a:cs typeface="Arial" panose="020B0604020202020204" pitchFamily="34" charset="0"/>
              </a:rPr>
              <a:t>Mobility and population estimates</a:t>
            </a:r>
            <a:endParaRPr lang="en-US" altLang="en-US">
              <a:solidFill>
                <a:schemeClr val="tx1"/>
              </a:solidFill>
              <a:cs typeface="Arial" panose="020B0604020202020204" pitchFamily="34" charset="0"/>
            </a:endParaRPr>
          </a:p>
          <a:p>
            <a:pPr lvl="1">
              <a:spcBef>
                <a:spcPct val="0"/>
              </a:spcBef>
              <a:buFont typeface="Arial" panose="020B0604020202020204" pitchFamily="34" charset="0"/>
              <a:buAutoNum type="arabicPeriod"/>
            </a:pPr>
            <a:r>
              <a:rPr lang="en-US" altLang="en-US">
                <a:cs typeface="Arial" panose="020B0604020202020204" pitchFamily="34" charset="0"/>
              </a:rPr>
              <a:t>Intelligence on addresses</a:t>
            </a:r>
            <a:endParaRPr lang="en-US" altLang="en-US">
              <a:solidFill>
                <a:schemeClr val="tx1"/>
              </a:solidFill>
              <a:cs typeface="Arial" panose="020B0604020202020204" pitchFamily="34" charset="0"/>
            </a:endParaRPr>
          </a:p>
          <a:p>
            <a:pPr lvl="1">
              <a:spcBef>
                <a:spcPct val="0"/>
              </a:spcBef>
              <a:buFont typeface="Arial" panose="020B0604020202020204" pitchFamily="34" charset="0"/>
              <a:buAutoNum type="arabicPeriod"/>
            </a:pPr>
            <a:r>
              <a:rPr lang="en-US" altLang="en-US">
                <a:cs typeface="Arial" panose="020B0604020202020204" pitchFamily="34" charset="0"/>
              </a:rPr>
              <a:t>Prices</a:t>
            </a:r>
            <a:endParaRPr lang="en-US" altLang="en-US">
              <a:solidFill>
                <a:schemeClr val="tx1"/>
              </a:solidFill>
              <a:cs typeface="Arial" panose="020B0604020202020204" pitchFamily="34" charset="0"/>
            </a:endParaRPr>
          </a:p>
          <a:p>
            <a:pPr lvl="1">
              <a:spcBef>
                <a:spcPct val="0"/>
              </a:spcBef>
              <a:buFont typeface="Arial" panose="020B0604020202020204" pitchFamily="34" charset="0"/>
              <a:buAutoNum type="arabicPeriod"/>
            </a:pPr>
            <a:r>
              <a:rPr lang="en-US" altLang="en-US">
                <a:cs typeface="Arial" panose="020B0604020202020204" pitchFamily="34" charset="0"/>
              </a:rPr>
              <a:t>Economic statistics</a:t>
            </a:r>
            <a:endParaRPr lang="en-US" altLang="en-US">
              <a:solidFill>
                <a:schemeClr val="tx1"/>
              </a:solidFill>
              <a:cs typeface="Arial" panose="020B0604020202020204" pitchFamily="34" charset="0"/>
            </a:endParaRPr>
          </a:p>
          <a:p>
            <a:pPr lvl="1">
              <a:spcBef>
                <a:spcPct val="0"/>
              </a:spcBef>
              <a:buFont typeface="Arial" panose="020B0604020202020204" pitchFamily="34" charset="0"/>
              <a:buAutoNum type="arabicPeriod"/>
            </a:pPr>
            <a:r>
              <a:rPr lang="en-US" altLang="en-US">
                <a:cs typeface="Arial" panose="020B0604020202020204" pitchFamily="34" charset="0"/>
              </a:rPr>
              <a:t>Public acceptability</a:t>
            </a:r>
            <a:endParaRPr lang="en-US" altLang="en-US">
              <a:solidFill>
                <a:schemeClr val="tx1"/>
              </a:solidFill>
              <a:cs typeface="Arial" panose="020B0604020202020204" pitchFamily="34" charset="0"/>
            </a:endParaRPr>
          </a:p>
          <a:p>
            <a:pPr>
              <a:spcBef>
                <a:spcPct val="0"/>
              </a:spcBef>
            </a:pPr>
            <a:r>
              <a:rPr lang="en-US" altLang="en-US">
                <a:cs typeface="Arial" panose="020B0604020202020204" pitchFamily="34" charset="0"/>
              </a:rPr>
              <a:t>Understanding and application of technologies</a:t>
            </a:r>
            <a:endParaRPr lang="en-US" altLang="en-US" sz="2400">
              <a:solidFill>
                <a:schemeClr val="tx1"/>
              </a:solidFill>
              <a:cs typeface="Arial" panose="020B0604020202020204" pitchFamily="34" charset="0"/>
            </a:endParaRPr>
          </a:p>
          <a:p>
            <a:pPr>
              <a:spcBef>
                <a:spcPct val="0"/>
              </a:spcBef>
            </a:pPr>
            <a:r>
              <a:rPr lang="en-US" altLang="en-US">
                <a:cs typeface="Arial" panose="020B0604020202020204" pitchFamily="34" charset="0"/>
              </a:rPr>
              <a:t>Future partnerships</a:t>
            </a:r>
            <a:endParaRPr lang="en-US" altLang="en-US" sz="2400">
              <a:solidFill>
                <a:schemeClr val="tx1"/>
              </a:solidFill>
              <a:cs typeface="Arial" panose="020B0604020202020204"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Objectives for today</a:t>
            </a:r>
            <a:endParaRPr lang="en-GB" dirty="0"/>
          </a:p>
        </p:txBody>
      </p:sp>
      <p:sp>
        <p:nvSpPr>
          <p:cNvPr id="3" name="Content Placeholder 2"/>
          <p:cNvSpPr>
            <a:spLocks noGrp="1"/>
          </p:cNvSpPr>
          <p:nvPr>
            <p:ph idx="1"/>
          </p:nvPr>
        </p:nvSpPr>
        <p:spPr/>
        <p:txBody>
          <a:bodyPr/>
          <a:lstStyle/>
          <a:p>
            <a:r>
              <a:rPr lang="en-GB" dirty="0" smtClean="0"/>
              <a:t>Be able to identify Big Data sets</a:t>
            </a:r>
          </a:p>
          <a:p>
            <a:r>
              <a:rPr lang="en-GB" dirty="0" smtClean="0"/>
              <a:t>Describe what makes a set </a:t>
            </a:r>
            <a:r>
              <a:rPr lang="en-GB" dirty="0"/>
              <a:t>B</a:t>
            </a:r>
            <a:r>
              <a:rPr lang="en-GB" dirty="0" smtClean="0"/>
              <a:t>ig Data</a:t>
            </a:r>
          </a:p>
          <a:p>
            <a:r>
              <a:rPr lang="en-GB" dirty="0" smtClean="0"/>
              <a:t>Explain the 3V’s</a:t>
            </a:r>
          </a:p>
          <a:p>
            <a:endParaRPr lang="en-GB" dirty="0"/>
          </a:p>
          <a:p>
            <a:endParaRPr lang="en-GB" dirty="0" smtClean="0"/>
          </a:p>
          <a:p>
            <a:endParaRPr lang="en-GB" dirty="0"/>
          </a:p>
          <a:p>
            <a:pPr marL="0" indent="0">
              <a:buNone/>
            </a:pPr>
            <a:r>
              <a:rPr lang="en-GB" dirty="0">
                <a:hlinkClick r:id="rId2"/>
              </a:rPr>
              <a:t>https://www.youtube.com/watch?v=jDC3-QSiLB4</a:t>
            </a:r>
            <a:endParaRPr lang="en-GB" dirty="0" smtClean="0"/>
          </a:p>
          <a:p>
            <a:endParaRPr lang="en-GB" dirty="0" smtClean="0"/>
          </a:p>
        </p:txBody>
      </p:sp>
    </p:spTree>
    <p:extLst>
      <p:ext uri="{BB962C8B-B14F-4D97-AF65-F5344CB8AC3E}">
        <p14:creationId xmlns:p14="http://schemas.microsoft.com/office/powerpoint/2010/main" val="38520957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Shape 1"/>
          <p:cNvSpPr txBox="1">
            <a:spLocks noChangeArrowheads="1"/>
          </p:cNvSpPr>
          <p:nvPr/>
        </p:nvSpPr>
        <p:spPr bwMode="auto">
          <a:xfrm>
            <a:off x="685800" y="1524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spcBef>
                <a:spcPct val="20000"/>
              </a:spcBef>
              <a:buChar char="•"/>
              <a:defRPr sz="2800">
                <a:solidFill>
                  <a:srgbClr val="002D46"/>
                </a:solidFill>
                <a:latin typeface="Arial" panose="020B0604020202020204" pitchFamily="34" charset="0"/>
                <a:ea typeface="ＭＳ Ｐゴシック" panose="020B0600070205080204" pitchFamily="34" charset="-128"/>
              </a:defRPr>
            </a:lvl1pPr>
            <a:lvl2pPr marL="742950" indent="-285750">
              <a:spcBef>
                <a:spcPct val="20000"/>
              </a:spcBef>
              <a:defRPr sz="2400">
                <a:solidFill>
                  <a:srgbClr val="002D46"/>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rgbClr val="002D46"/>
                </a:solidFill>
                <a:latin typeface="Arial" panose="020B0604020202020204" pitchFamily="34" charset="0"/>
                <a:ea typeface="ＭＳ Ｐゴシック" panose="020B0600070205080204" pitchFamily="34" charset="-128"/>
              </a:defRPr>
            </a:lvl3pPr>
            <a:lvl4pPr marL="1600200" indent="-228600">
              <a:spcBef>
                <a:spcPct val="20000"/>
              </a:spcBef>
              <a:defRPr>
                <a:solidFill>
                  <a:srgbClr val="002D46"/>
                </a:solidFill>
                <a:latin typeface="Arial" panose="020B0604020202020204" pitchFamily="34" charset="0"/>
                <a:ea typeface="ＭＳ Ｐゴシック" panose="020B0600070205080204" pitchFamily="34" charset="-128"/>
              </a:defRPr>
            </a:lvl4pPr>
            <a:lvl5pPr marL="2057400" indent="-228600">
              <a:spcBef>
                <a:spcPct val="20000"/>
              </a:spcBef>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3200" b="1">
                <a:cs typeface="Arial" panose="020B0604020202020204" pitchFamily="34" charset="0"/>
              </a:rPr>
              <a:t>Big Data</a:t>
            </a:r>
            <a:endParaRPr lang="en-US" altLang="en-US" sz="2400">
              <a:solidFill>
                <a:schemeClr val="tx1"/>
              </a:solidFill>
              <a:cs typeface="Arial" panose="020B0604020202020204" pitchFamily="34" charset="0"/>
            </a:endParaRPr>
          </a:p>
        </p:txBody>
      </p:sp>
      <p:sp>
        <p:nvSpPr>
          <p:cNvPr id="12291" name="TextShape 2"/>
          <p:cNvSpPr txBox="1">
            <a:spLocks noChangeArrowheads="1"/>
          </p:cNvSpPr>
          <p:nvPr/>
        </p:nvSpPr>
        <p:spPr bwMode="auto">
          <a:xfrm>
            <a:off x="431800" y="2303463"/>
            <a:ext cx="8280400" cy="269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5000" rIns="90000" bIns="45000"/>
          <a:lstStyle>
            <a:lvl1pPr>
              <a:spcBef>
                <a:spcPct val="20000"/>
              </a:spcBef>
              <a:buChar char="•"/>
              <a:defRPr sz="2800">
                <a:solidFill>
                  <a:srgbClr val="002D46"/>
                </a:solidFill>
                <a:latin typeface="Arial" panose="020B0604020202020204" pitchFamily="34" charset="0"/>
                <a:ea typeface="ＭＳ Ｐゴシック" panose="020B0600070205080204" pitchFamily="34" charset="-128"/>
              </a:defRPr>
            </a:lvl1pPr>
            <a:lvl2pPr marL="742950" indent="-285750">
              <a:spcBef>
                <a:spcPct val="20000"/>
              </a:spcBef>
              <a:defRPr sz="2400">
                <a:solidFill>
                  <a:srgbClr val="002D46"/>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rgbClr val="002D46"/>
                </a:solidFill>
                <a:latin typeface="Arial" panose="020B0604020202020204" pitchFamily="34" charset="0"/>
                <a:ea typeface="ＭＳ Ｐゴシック" panose="020B0600070205080204" pitchFamily="34" charset="-128"/>
              </a:defRPr>
            </a:lvl3pPr>
            <a:lvl4pPr marL="1600200" indent="-228600">
              <a:spcBef>
                <a:spcPct val="20000"/>
              </a:spcBef>
              <a:defRPr>
                <a:solidFill>
                  <a:srgbClr val="002D46"/>
                </a:solidFill>
                <a:latin typeface="Arial" panose="020B0604020202020204" pitchFamily="34" charset="0"/>
                <a:ea typeface="ＭＳ Ｐゴシック" panose="020B0600070205080204" pitchFamily="34" charset="-128"/>
              </a:defRPr>
            </a:lvl4pPr>
            <a:lvl5pPr marL="2057400" indent="-228600">
              <a:spcBef>
                <a:spcPct val="20000"/>
              </a:spcBef>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400" i="1">
                <a:cs typeface="Arial" panose="020B0604020202020204" pitchFamily="34" charset="0"/>
              </a:rPr>
              <a:t>‘Data that is difficult to collect, store or process within the conventional systems of statistical organizations. Either, their volume, velocity, structure or variety requires the adoption of new statistical software processing techniques and/or IT infrastructure to enable cost-effective insights to be made.’</a:t>
            </a:r>
            <a:endParaRPr lang="en-US" altLang="en-US" sz="2400">
              <a:solidFill>
                <a:schemeClr val="tx1"/>
              </a:solidFill>
              <a:cs typeface="Arial" panose="020B0604020202020204" pitchFamily="34" charset="0"/>
            </a:endParaRPr>
          </a:p>
          <a:p>
            <a:pPr>
              <a:spcBef>
                <a:spcPct val="0"/>
              </a:spcBef>
              <a:buFontTx/>
              <a:buNone/>
            </a:pPr>
            <a:r>
              <a:rPr lang="en-US" altLang="en-US" sz="2400">
                <a:cs typeface="Arial" panose="020B0604020202020204" pitchFamily="34" charset="0"/>
              </a:rPr>
              <a:t>(UNECE, 2013)</a:t>
            </a:r>
            <a:endParaRPr lang="en-US" altLang="en-US" sz="2400">
              <a:solidFill>
                <a:schemeClr val="tx1"/>
              </a:solidFill>
              <a:cs typeface="Arial" panose="020B0604020202020204"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5746120" y="3889570"/>
            <a:ext cx="3049150" cy="2610315"/>
          </a:xfrm>
          <a:prstGeom prst="rect">
            <a:avLst/>
          </a:prstGeom>
        </p:spPr>
      </p:pic>
      <p:sp>
        <p:nvSpPr>
          <p:cNvPr id="2" name="Title 1"/>
          <p:cNvSpPr>
            <a:spLocks noGrp="1"/>
          </p:cNvSpPr>
          <p:nvPr>
            <p:ph type="title"/>
          </p:nvPr>
        </p:nvSpPr>
        <p:spPr/>
        <p:txBody>
          <a:bodyPr/>
          <a:lstStyle/>
          <a:p>
            <a:r>
              <a:rPr lang="en-GB" dirty="0" smtClean="0"/>
              <a:t>3 V’s</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63935417"/>
              </p:ext>
            </p:extLst>
          </p:nvPr>
        </p:nvGraphicFramePr>
        <p:xfrm>
          <a:off x="685800" y="1524000"/>
          <a:ext cx="7772400" cy="2513566"/>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2935623606"/>
                    </a:ext>
                  </a:extLst>
                </a:gridCol>
                <a:gridCol w="2590800">
                  <a:extLst>
                    <a:ext uri="{9D8B030D-6E8A-4147-A177-3AD203B41FA5}">
                      <a16:colId xmlns:a16="http://schemas.microsoft.com/office/drawing/2014/main" val="1521623084"/>
                    </a:ext>
                  </a:extLst>
                </a:gridCol>
                <a:gridCol w="2590800">
                  <a:extLst>
                    <a:ext uri="{9D8B030D-6E8A-4147-A177-3AD203B41FA5}">
                      <a16:colId xmlns:a16="http://schemas.microsoft.com/office/drawing/2014/main" val="466354479"/>
                    </a:ext>
                  </a:extLst>
                </a:gridCol>
              </a:tblGrid>
              <a:tr h="217764">
                <a:tc>
                  <a:txBody>
                    <a:bodyPr/>
                    <a:lstStyle/>
                    <a:p>
                      <a:pPr algn="ctr"/>
                      <a:r>
                        <a:rPr lang="en-GB" dirty="0" smtClean="0">
                          <a:solidFill>
                            <a:schemeClr val="tx1"/>
                          </a:solidFill>
                        </a:rPr>
                        <a:t>Volume</a:t>
                      </a:r>
                      <a:endParaRPr lang="en-GB" dirty="0">
                        <a:solidFill>
                          <a:schemeClr val="tx1"/>
                        </a:solidFill>
                      </a:endParaRPr>
                    </a:p>
                  </a:txBody>
                  <a:tcPr/>
                </a:tc>
                <a:tc>
                  <a:txBody>
                    <a:bodyPr/>
                    <a:lstStyle/>
                    <a:p>
                      <a:pPr algn="ctr"/>
                      <a:r>
                        <a:rPr lang="en-GB" dirty="0" smtClean="0">
                          <a:solidFill>
                            <a:schemeClr val="tx1"/>
                          </a:solidFill>
                        </a:rPr>
                        <a:t>Velocity</a:t>
                      </a:r>
                      <a:endParaRPr lang="en-GB" dirty="0">
                        <a:solidFill>
                          <a:schemeClr val="tx1"/>
                        </a:solidFill>
                      </a:endParaRPr>
                    </a:p>
                  </a:txBody>
                  <a:tcPr/>
                </a:tc>
                <a:tc>
                  <a:txBody>
                    <a:bodyPr/>
                    <a:lstStyle/>
                    <a:p>
                      <a:pPr algn="ctr"/>
                      <a:r>
                        <a:rPr lang="en-GB" dirty="0" smtClean="0">
                          <a:solidFill>
                            <a:schemeClr val="tx1"/>
                          </a:solidFill>
                        </a:rPr>
                        <a:t>Variety</a:t>
                      </a:r>
                      <a:endParaRPr lang="en-GB" dirty="0">
                        <a:solidFill>
                          <a:schemeClr val="tx1"/>
                        </a:solidFill>
                      </a:endParaRPr>
                    </a:p>
                  </a:txBody>
                  <a:tcPr/>
                </a:tc>
                <a:extLst>
                  <a:ext uri="{0D108BD9-81ED-4DB2-BD59-A6C34878D82A}">
                    <a16:rowId xmlns:a16="http://schemas.microsoft.com/office/drawing/2014/main" val="2254331038"/>
                  </a:ext>
                </a:extLst>
              </a:tr>
              <a:tr h="2147806">
                <a:tc>
                  <a:txBody>
                    <a:bodyPr/>
                    <a:lstStyle/>
                    <a:p>
                      <a:endParaRPr lang="en-GB" dirty="0" smtClean="0"/>
                    </a:p>
                    <a:p>
                      <a:r>
                        <a:rPr lang="en-GB" dirty="0" smtClean="0"/>
                        <a:t>The amount of data</a:t>
                      </a:r>
                    </a:p>
                    <a:p>
                      <a:endParaRPr lang="en-GB" dirty="0" smtClean="0"/>
                    </a:p>
                    <a:p>
                      <a:endParaRPr lang="en-GB" dirty="0" smtClean="0"/>
                    </a:p>
                    <a:p>
                      <a:endParaRPr lang="en-GB" dirty="0" smtClean="0"/>
                    </a:p>
                    <a:p>
                      <a:endParaRPr lang="en-GB" dirty="0"/>
                    </a:p>
                  </a:txBody>
                  <a:tcPr/>
                </a:tc>
                <a:tc>
                  <a:txBody>
                    <a:bodyPr/>
                    <a:lstStyle/>
                    <a:p>
                      <a:endParaRPr lang="en-GB" dirty="0" smtClean="0"/>
                    </a:p>
                    <a:p>
                      <a:r>
                        <a:rPr lang="en-GB" dirty="0" smtClean="0"/>
                        <a:t>The Rate of change of that data.</a:t>
                      </a:r>
                    </a:p>
                    <a:p>
                      <a:endParaRPr lang="en-GB" dirty="0" smtClean="0"/>
                    </a:p>
                    <a:p>
                      <a:r>
                        <a:rPr lang="en-GB" dirty="0" smtClean="0"/>
                        <a:t>How quickly the data requires</a:t>
                      </a:r>
                      <a:r>
                        <a:rPr lang="en-GB" baseline="0" dirty="0" smtClean="0"/>
                        <a:t> processing</a:t>
                      </a:r>
                      <a:endParaRPr lang="en-GB" dirty="0"/>
                    </a:p>
                  </a:txBody>
                  <a:tcPr/>
                </a:tc>
                <a:tc>
                  <a:txBody>
                    <a:bodyPr/>
                    <a:lstStyle/>
                    <a:p>
                      <a:endParaRPr lang="en-GB" dirty="0" smtClean="0"/>
                    </a:p>
                    <a:p>
                      <a:r>
                        <a:rPr lang="en-GB" dirty="0" smtClean="0"/>
                        <a:t>How</a:t>
                      </a:r>
                      <a:r>
                        <a:rPr lang="en-GB" baseline="0" dirty="0" smtClean="0"/>
                        <a:t> changeable/ unpredictable </a:t>
                      </a:r>
                      <a:endParaRPr lang="en-GB" dirty="0" smtClean="0"/>
                    </a:p>
                  </a:txBody>
                  <a:tcPr/>
                </a:tc>
                <a:extLst>
                  <a:ext uri="{0D108BD9-81ED-4DB2-BD59-A6C34878D82A}">
                    <a16:rowId xmlns:a16="http://schemas.microsoft.com/office/drawing/2014/main" val="4068219811"/>
                  </a:ext>
                </a:extLst>
              </a:tr>
            </a:tbl>
          </a:graphicData>
        </a:graphic>
      </p:graphicFrame>
      <p:pic>
        <p:nvPicPr>
          <p:cNvPr id="7" name="Picture 6"/>
          <p:cNvPicPr>
            <a:picLocks noChangeAspect="1"/>
          </p:cNvPicPr>
          <p:nvPr/>
        </p:nvPicPr>
        <p:blipFill>
          <a:blip r:embed="rId4"/>
          <a:stretch>
            <a:fillRect/>
          </a:stretch>
        </p:blipFill>
        <p:spPr>
          <a:xfrm>
            <a:off x="82033" y="152400"/>
            <a:ext cx="8166617" cy="6469923"/>
          </a:xfrm>
          <a:prstGeom prst="rect">
            <a:avLst/>
          </a:prstGeom>
        </p:spPr>
      </p:pic>
      <p:pic>
        <p:nvPicPr>
          <p:cNvPr id="6" name="Picture 5"/>
          <p:cNvPicPr>
            <a:picLocks noChangeAspect="1"/>
          </p:cNvPicPr>
          <p:nvPr/>
        </p:nvPicPr>
        <p:blipFill>
          <a:blip r:embed="rId5"/>
          <a:stretch>
            <a:fillRect/>
          </a:stretch>
        </p:blipFill>
        <p:spPr>
          <a:xfrm>
            <a:off x="1106173" y="152400"/>
            <a:ext cx="6467475" cy="6233069"/>
          </a:xfrm>
          <a:prstGeom prst="rect">
            <a:avLst/>
          </a:prstGeom>
        </p:spPr>
      </p:pic>
      <p:pic>
        <p:nvPicPr>
          <p:cNvPr id="5" name="Picture 4"/>
          <p:cNvPicPr>
            <a:picLocks noChangeAspect="1"/>
          </p:cNvPicPr>
          <p:nvPr/>
        </p:nvPicPr>
        <p:blipFill>
          <a:blip r:embed="rId6"/>
          <a:stretch>
            <a:fillRect/>
          </a:stretch>
        </p:blipFill>
        <p:spPr>
          <a:xfrm>
            <a:off x="1441355" y="247127"/>
            <a:ext cx="6593682" cy="6593682"/>
          </a:xfrm>
          <a:prstGeom prst="rect">
            <a:avLst/>
          </a:prstGeom>
        </p:spPr>
      </p:pic>
    </p:spTree>
    <p:extLst>
      <p:ext uri="{BB962C8B-B14F-4D97-AF65-F5344CB8AC3E}">
        <p14:creationId xmlns:p14="http://schemas.microsoft.com/office/powerpoint/2010/main" val="267536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7"/>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6"/>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TextShape 1"/>
          <p:cNvSpPr txBox="1">
            <a:spLocks noChangeArrowheads="1"/>
          </p:cNvSpPr>
          <p:nvPr/>
        </p:nvSpPr>
        <p:spPr bwMode="auto">
          <a:xfrm>
            <a:off x="684213" y="188913"/>
            <a:ext cx="777081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800">
                <a:solidFill>
                  <a:srgbClr val="002D46"/>
                </a:solidFill>
                <a:latin typeface="Arial" panose="020B0604020202020204" pitchFamily="34" charset="0"/>
                <a:ea typeface="ＭＳ Ｐゴシック" panose="020B0600070205080204" pitchFamily="34" charset="-128"/>
              </a:defRPr>
            </a:lvl1pPr>
            <a:lvl2pPr marL="742950" indent="-285750">
              <a:spcBef>
                <a:spcPct val="20000"/>
              </a:spcBef>
              <a:defRPr sz="2400">
                <a:solidFill>
                  <a:srgbClr val="002D46"/>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rgbClr val="002D46"/>
                </a:solidFill>
                <a:latin typeface="Arial" panose="020B0604020202020204" pitchFamily="34" charset="0"/>
                <a:ea typeface="ＭＳ Ｐゴシック" panose="020B0600070205080204" pitchFamily="34" charset="-128"/>
              </a:defRPr>
            </a:lvl3pPr>
            <a:lvl4pPr marL="1600200" indent="-228600">
              <a:spcBef>
                <a:spcPct val="20000"/>
              </a:spcBef>
              <a:defRPr>
                <a:solidFill>
                  <a:srgbClr val="002D46"/>
                </a:solidFill>
                <a:latin typeface="Arial" panose="020B0604020202020204" pitchFamily="34" charset="0"/>
                <a:ea typeface="ＭＳ Ｐゴシック" panose="020B0600070205080204" pitchFamily="34" charset="-128"/>
              </a:defRPr>
            </a:lvl4pPr>
            <a:lvl5pPr marL="2057400" indent="-228600">
              <a:spcBef>
                <a:spcPct val="20000"/>
              </a:spcBef>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3200" b="1" dirty="0" smtClean="0">
                <a:cs typeface="Arial" panose="020B0604020202020204" pitchFamily="34" charset="0"/>
              </a:rPr>
              <a:t>What are the sources of Big Data?</a:t>
            </a:r>
            <a:endParaRPr lang="en-US" altLang="en-US" sz="2400" dirty="0">
              <a:solidFill>
                <a:schemeClr val="tx1"/>
              </a:solidFill>
              <a:cs typeface="Arial" panose="020B0604020202020204" pitchFamily="34" charset="0"/>
            </a:endParaRPr>
          </a:p>
        </p:txBody>
      </p:sp>
      <p:grpSp>
        <p:nvGrpSpPr>
          <p:cNvPr id="6" name="Group 5"/>
          <p:cNvGrpSpPr/>
          <p:nvPr/>
        </p:nvGrpSpPr>
        <p:grpSpPr>
          <a:xfrm>
            <a:off x="460375" y="1731169"/>
            <a:ext cx="4106862" cy="620713"/>
            <a:chOff x="508304" y="6995667"/>
            <a:chExt cx="4106862" cy="620713"/>
          </a:xfrm>
        </p:grpSpPr>
        <p:pic>
          <p:nvPicPr>
            <p:cNvPr id="13314" name="Picture 3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304" y="6995667"/>
              <a:ext cx="6477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8" name="CustomShape 3"/>
            <p:cNvSpPr>
              <a:spLocks noChangeArrowheads="1"/>
            </p:cNvSpPr>
            <p:nvPr/>
          </p:nvSpPr>
          <p:spPr bwMode="auto">
            <a:xfrm>
              <a:off x="1084566" y="7283005"/>
              <a:ext cx="3530600" cy="333375"/>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tIns="45000" rIns="90000" bIns="45000"/>
            <a:lstStyle>
              <a:lvl1pPr>
                <a:spcBef>
                  <a:spcPct val="20000"/>
                </a:spcBef>
                <a:buChar char="•"/>
                <a:defRPr sz="2800">
                  <a:solidFill>
                    <a:srgbClr val="002D46"/>
                  </a:solidFill>
                  <a:latin typeface="Arial" panose="020B0604020202020204" pitchFamily="34" charset="0"/>
                  <a:ea typeface="ＭＳ Ｐゴシック" panose="020B0600070205080204" pitchFamily="34" charset="-128"/>
                </a:defRPr>
              </a:lvl1pPr>
              <a:lvl2pPr marL="742950" indent="-285750">
                <a:spcBef>
                  <a:spcPct val="20000"/>
                </a:spcBef>
                <a:defRPr sz="2400">
                  <a:solidFill>
                    <a:srgbClr val="002D46"/>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rgbClr val="002D46"/>
                  </a:solidFill>
                  <a:latin typeface="Arial" panose="020B0604020202020204" pitchFamily="34" charset="0"/>
                  <a:ea typeface="ＭＳ Ｐゴシック" panose="020B0600070205080204" pitchFamily="34" charset="-128"/>
                </a:defRPr>
              </a:lvl3pPr>
              <a:lvl4pPr marL="1600200" indent="-228600">
                <a:spcBef>
                  <a:spcPct val="20000"/>
                </a:spcBef>
                <a:defRPr>
                  <a:solidFill>
                    <a:srgbClr val="002D46"/>
                  </a:solidFill>
                  <a:latin typeface="Arial" panose="020B0604020202020204" pitchFamily="34" charset="0"/>
                  <a:ea typeface="ＭＳ Ｐゴシック" panose="020B0600070205080204" pitchFamily="34" charset="-128"/>
                </a:defRPr>
              </a:lvl4pPr>
              <a:lvl5pPr marL="2057400" indent="-228600">
                <a:spcBef>
                  <a:spcPct val="20000"/>
                </a:spcBef>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GB" altLang="en-US" sz="1600" dirty="0">
                  <a:cs typeface="Arial" panose="020B0604020202020204" pitchFamily="34" charset="0"/>
                </a:rPr>
                <a:t>Purchase transaction records</a:t>
              </a:r>
              <a:endParaRPr lang="en-US" altLang="en-US" sz="2400" dirty="0">
                <a:solidFill>
                  <a:schemeClr val="tx1"/>
                </a:solidFill>
                <a:cs typeface="Arial" panose="020B0604020202020204" pitchFamily="34" charset="0"/>
              </a:endParaRPr>
            </a:p>
          </p:txBody>
        </p:sp>
      </p:grpSp>
      <p:grpSp>
        <p:nvGrpSpPr>
          <p:cNvPr id="7" name="Group 6"/>
          <p:cNvGrpSpPr/>
          <p:nvPr/>
        </p:nvGrpSpPr>
        <p:grpSpPr>
          <a:xfrm>
            <a:off x="1876729" y="5427924"/>
            <a:ext cx="3854450" cy="958056"/>
            <a:chOff x="-5044771" y="3103911"/>
            <a:chExt cx="3854450" cy="958056"/>
          </a:xfrm>
        </p:grpSpPr>
        <p:pic>
          <p:nvPicPr>
            <p:cNvPr id="13315" name="Picture 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4771" y="3103911"/>
              <a:ext cx="647700"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1" name="CustomShape 6"/>
            <p:cNvSpPr>
              <a:spLocks noChangeArrowheads="1"/>
            </p:cNvSpPr>
            <p:nvPr/>
          </p:nvSpPr>
          <p:spPr bwMode="auto">
            <a:xfrm>
              <a:off x="-4720921" y="3485705"/>
              <a:ext cx="3530600" cy="576262"/>
            </a:xfrm>
            <a:prstGeom prst="rect">
              <a:avLst/>
            </a:prstGeom>
            <a:solidFill>
              <a:srgbClr val="BBE0E3"/>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tIns="45000" rIns="90000" bIns="45000"/>
            <a:lstStyle>
              <a:lvl1pPr>
                <a:spcBef>
                  <a:spcPct val="20000"/>
                </a:spcBef>
                <a:buChar char="•"/>
                <a:defRPr sz="2800">
                  <a:solidFill>
                    <a:srgbClr val="002D46"/>
                  </a:solidFill>
                  <a:latin typeface="Arial" panose="020B0604020202020204" pitchFamily="34" charset="0"/>
                  <a:ea typeface="ＭＳ Ｐゴシック" panose="020B0600070205080204" pitchFamily="34" charset="-128"/>
                </a:defRPr>
              </a:lvl1pPr>
              <a:lvl2pPr marL="742950" indent="-285750">
                <a:spcBef>
                  <a:spcPct val="20000"/>
                </a:spcBef>
                <a:defRPr sz="2400">
                  <a:solidFill>
                    <a:srgbClr val="002D46"/>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rgbClr val="002D46"/>
                  </a:solidFill>
                  <a:latin typeface="Arial" panose="020B0604020202020204" pitchFamily="34" charset="0"/>
                  <a:ea typeface="ＭＳ Ｐゴシック" panose="020B0600070205080204" pitchFamily="34" charset="-128"/>
                </a:defRPr>
              </a:lvl3pPr>
              <a:lvl4pPr marL="1600200" indent="-228600">
                <a:spcBef>
                  <a:spcPct val="20000"/>
                </a:spcBef>
                <a:defRPr>
                  <a:solidFill>
                    <a:srgbClr val="002D46"/>
                  </a:solidFill>
                  <a:latin typeface="Arial" panose="020B0604020202020204" pitchFamily="34" charset="0"/>
                  <a:ea typeface="ＭＳ Ｐゴシック" panose="020B0600070205080204" pitchFamily="34" charset="-128"/>
                </a:defRPr>
              </a:lvl4pPr>
              <a:lvl5pPr marL="2057400" indent="-228600">
                <a:spcBef>
                  <a:spcPct val="20000"/>
                </a:spcBef>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GB" altLang="en-US" sz="1600" dirty="0">
                  <a:cs typeface="Arial" panose="020B0604020202020204" pitchFamily="34" charset="0"/>
                </a:rPr>
                <a:t>Sensors gathering information: e.g. Climate, traffic etc.</a:t>
              </a:r>
              <a:endParaRPr lang="en-US" altLang="en-US" sz="2400" dirty="0">
                <a:solidFill>
                  <a:schemeClr val="tx1"/>
                </a:solidFill>
                <a:cs typeface="Arial" panose="020B0604020202020204" pitchFamily="34" charset="0"/>
              </a:endParaRPr>
            </a:p>
          </p:txBody>
        </p:sp>
      </p:grpSp>
      <p:grpSp>
        <p:nvGrpSpPr>
          <p:cNvPr id="5" name="Group 4"/>
          <p:cNvGrpSpPr/>
          <p:nvPr/>
        </p:nvGrpSpPr>
        <p:grpSpPr>
          <a:xfrm>
            <a:off x="5731179" y="4163790"/>
            <a:ext cx="2740025" cy="1079500"/>
            <a:chOff x="5764516" y="7211567"/>
            <a:chExt cx="2740025" cy="1079500"/>
          </a:xfrm>
        </p:grpSpPr>
        <p:sp>
          <p:nvSpPr>
            <p:cNvPr id="13319" name="CustomShape 4"/>
            <p:cNvSpPr>
              <a:spLocks noChangeArrowheads="1"/>
            </p:cNvSpPr>
            <p:nvPr/>
          </p:nvSpPr>
          <p:spPr bwMode="auto">
            <a:xfrm>
              <a:off x="5764516" y="7714805"/>
              <a:ext cx="2740025" cy="576262"/>
            </a:xfrm>
            <a:prstGeom prst="rect">
              <a:avLst/>
            </a:prstGeom>
            <a:solidFill>
              <a:srgbClr val="D5F5B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tIns="45000" rIns="90000" bIns="45000"/>
            <a:lstStyle>
              <a:lvl1pPr>
                <a:spcBef>
                  <a:spcPct val="20000"/>
                </a:spcBef>
                <a:buChar char="•"/>
                <a:defRPr sz="2800">
                  <a:solidFill>
                    <a:srgbClr val="002D46"/>
                  </a:solidFill>
                  <a:latin typeface="Arial" panose="020B0604020202020204" pitchFamily="34" charset="0"/>
                  <a:ea typeface="ＭＳ Ｐゴシック" panose="020B0600070205080204" pitchFamily="34" charset="-128"/>
                </a:defRPr>
              </a:lvl1pPr>
              <a:lvl2pPr marL="742950" indent="-285750">
                <a:spcBef>
                  <a:spcPct val="20000"/>
                </a:spcBef>
                <a:defRPr sz="2400">
                  <a:solidFill>
                    <a:srgbClr val="002D46"/>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rgbClr val="002D46"/>
                  </a:solidFill>
                  <a:latin typeface="Arial" panose="020B0604020202020204" pitchFamily="34" charset="0"/>
                  <a:ea typeface="ＭＳ Ｐゴシック" panose="020B0600070205080204" pitchFamily="34" charset="-128"/>
                </a:defRPr>
              </a:lvl3pPr>
              <a:lvl4pPr marL="1600200" indent="-228600">
                <a:spcBef>
                  <a:spcPct val="20000"/>
                </a:spcBef>
                <a:defRPr>
                  <a:solidFill>
                    <a:srgbClr val="002D46"/>
                  </a:solidFill>
                  <a:latin typeface="Arial" panose="020B0604020202020204" pitchFamily="34" charset="0"/>
                  <a:ea typeface="ＭＳ Ｐゴシック" panose="020B0600070205080204" pitchFamily="34" charset="-128"/>
                </a:defRPr>
              </a:lvl4pPr>
              <a:lvl5pPr marL="2057400" indent="-228600">
                <a:spcBef>
                  <a:spcPct val="20000"/>
                </a:spcBef>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GB" altLang="en-US" sz="1600" dirty="0">
                  <a:cs typeface="Arial" panose="020B0604020202020204" pitchFamily="34" charset="0"/>
                </a:rPr>
                <a:t>Mobile phone GPS signals</a:t>
              </a:r>
              <a:endParaRPr lang="en-US" altLang="en-US" sz="2400" dirty="0">
                <a:solidFill>
                  <a:schemeClr val="tx1"/>
                </a:solidFill>
                <a:cs typeface="Arial" panose="020B0604020202020204" pitchFamily="34" charset="0"/>
              </a:endParaRPr>
            </a:p>
          </p:txBody>
        </p:sp>
        <p:pic>
          <p:nvPicPr>
            <p:cNvPr id="1332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24879" y="7211567"/>
              <a:ext cx="503237"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 name="Group 8"/>
          <p:cNvGrpSpPr/>
          <p:nvPr/>
        </p:nvGrpSpPr>
        <p:grpSpPr>
          <a:xfrm>
            <a:off x="684213" y="2829100"/>
            <a:ext cx="3481387" cy="909637"/>
            <a:chOff x="5188254" y="5914580"/>
            <a:chExt cx="3481387" cy="909637"/>
          </a:xfrm>
        </p:grpSpPr>
        <p:sp>
          <p:nvSpPr>
            <p:cNvPr id="13322" name="CustomShape 7"/>
            <p:cNvSpPr>
              <a:spLocks noChangeArrowheads="1"/>
            </p:cNvSpPr>
            <p:nvPr/>
          </p:nvSpPr>
          <p:spPr bwMode="auto">
            <a:xfrm>
              <a:off x="5188254" y="6490842"/>
              <a:ext cx="3282950" cy="333375"/>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tIns="45000" rIns="90000" bIns="45000"/>
            <a:lstStyle>
              <a:lvl1pPr>
                <a:spcBef>
                  <a:spcPct val="20000"/>
                </a:spcBef>
                <a:buChar char="•"/>
                <a:defRPr sz="2800">
                  <a:solidFill>
                    <a:srgbClr val="002D46"/>
                  </a:solidFill>
                  <a:latin typeface="Arial" panose="020B0604020202020204" pitchFamily="34" charset="0"/>
                  <a:ea typeface="ＭＳ Ｐゴシック" panose="020B0600070205080204" pitchFamily="34" charset="-128"/>
                </a:defRPr>
              </a:lvl1pPr>
              <a:lvl2pPr marL="742950" indent="-285750">
                <a:spcBef>
                  <a:spcPct val="20000"/>
                </a:spcBef>
                <a:defRPr sz="2400">
                  <a:solidFill>
                    <a:srgbClr val="002D46"/>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rgbClr val="002D46"/>
                  </a:solidFill>
                  <a:latin typeface="Arial" panose="020B0604020202020204" pitchFamily="34" charset="0"/>
                  <a:ea typeface="ＭＳ Ｐゴシック" panose="020B0600070205080204" pitchFamily="34" charset="-128"/>
                </a:defRPr>
              </a:lvl3pPr>
              <a:lvl4pPr marL="1600200" indent="-228600">
                <a:spcBef>
                  <a:spcPct val="20000"/>
                </a:spcBef>
                <a:defRPr>
                  <a:solidFill>
                    <a:srgbClr val="002D46"/>
                  </a:solidFill>
                  <a:latin typeface="Arial" panose="020B0604020202020204" pitchFamily="34" charset="0"/>
                  <a:ea typeface="ＭＳ Ｐゴシック" panose="020B0600070205080204" pitchFamily="34" charset="-128"/>
                </a:defRPr>
              </a:lvl4pPr>
              <a:lvl5pPr marL="2057400" indent="-228600">
                <a:spcBef>
                  <a:spcPct val="20000"/>
                </a:spcBef>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GB" altLang="en-US" sz="1600">
                  <a:cs typeface="Arial" panose="020B0604020202020204" pitchFamily="34" charset="0"/>
                </a:rPr>
                <a:t>Digital satellite images </a:t>
              </a:r>
              <a:endParaRPr lang="en-US" altLang="en-US" sz="2400">
                <a:solidFill>
                  <a:schemeClr val="tx1"/>
                </a:solidFill>
                <a:cs typeface="Arial" panose="020B0604020202020204" pitchFamily="34" charset="0"/>
              </a:endParaRPr>
            </a:p>
          </p:txBody>
        </p:sp>
        <p:pic>
          <p:nvPicPr>
            <p:cNvPr id="1332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64741" y="5914580"/>
              <a:ext cx="1104900"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 name="Group 7"/>
          <p:cNvGrpSpPr/>
          <p:nvPr/>
        </p:nvGrpSpPr>
        <p:grpSpPr>
          <a:xfrm>
            <a:off x="1805291" y="8075167"/>
            <a:ext cx="3375025" cy="820738"/>
            <a:chOff x="1805291" y="8075167"/>
            <a:chExt cx="3375025" cy="820738"/>
          </a:xfrm>
        </p:grpSpPr>
        <p:sp>
          <p:nvSpPr>
            <p:cNvPr id="13320" name="CustomShape 5"/>
            <p:cNvSpPr>
              <a:spLocks noChangeArrowheads="1"/>
            </p:cNvSpPr>
            <p:nvPr/>
          </p:nvSpPr>
          <p:spPr bwMode="auto">
            <a:xfrm>
              <a:off x="1805291" y="8075167"/>
              <a:ext cx="3375025" cy="820738"/>
            </a:xfrm>
            <a:prstGeom prst="rect">
              <a:avLst/>
            </a:prstGeom>
            <a:solidFill>
              <a:srgbClr val="B1BBD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tIns="45000" rIns="90000" bIns="45000"/>
            <a:lstStyle>
              <a:lvl1pPr>
                <a:spcBef>
                  <a:spcPct val="20000"/>
                </a:spcBef>
                <a:buChar char="•"/>
                <a:defRPr sz="2800">
                  <a:solidFill>
                    <a:srgbClr val="002D46"/>
                  </a:solidFill>
                  <a:latin typeface="Arial" panose="020B0604020202020204" pitchFamily="34" charset="0"/>
                  <a:ea typeface="ＭＳ Ｐゴシック" panose="020B0600070205080204" pitchFamily="34" charset="-128"/>
                </a:defRPr>
              </a:lvl1pPr>
              <a:lvl2pPr marL="742950" indent="-285750">
                <a:spcBef>
                  <a:spcPct val="20000"/>
                </a:spcBef>
                <a:defRPr sz="2400">
                  <a:solidFill>
                    <a:srgbClr val="002D46"/>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rgbClr val="002D46"/>
                  </a:solidFill>
                  <a:latin typeface="Arial" panose="020B0604020202020204" pitchFamily="34" charset="0"/>
                  <a:ea typeface="ＭＳ Ｐゴシック" panose="020B0600070205080204" pitchFamily="34" charset="-128"/>
                </a:defRPr>
              </a:lvl3pPr>
              <a:lvl4pPr marL="1600200" indent="-228600">
                <a:spcBef>
                  <a:spcPct val="20000"/>
                </a:spcBef>
                <a:defRPr>
                  <a:solidFill>
                    <a:srgbClr val="002D46"/>
                  </a:solidFill>
                  <a:latin typeface="Arial" panose="020B0604020202020204" pitchFamily="34" charset="0"/>
                  <a:ea typeface="ＭＳ Ｐゴシック" panose="020B0600070205080204" pitchFamily="34" charset="-128"/>
                </a:defRPr>
              </a:lvl4pPr>
              <a:lvl5pPr marL="2057400" indent="-228600">
                <a:spcBef>
                  <a:spcPct val="20000"/>
                </a:spcBef>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GB" altLang="en-US" sz="1600" dirty="0">
                  <a:cs typeface="Arial" panose="020B0604020202020204" pitchFamily="34" charset="0"/>
                </a:rPr>
                <a:t>High volume administrative </a:t>
              </a:r>
              <a:endParaRPr lang="en-US" altLang="en-US" sz="2400" dirty="0">
                <a:solidFill>
                  <a:schemeClr val="tx1"/>
                </a:solidFill>
                <a:cs typeface="Arial" panose="020B0604020202020204" pitchFamily="34" charset="0"/>
              </a:endParaRPr>
            </a:p>
            <a:p>
              <a:pPr>
                <a:spcBef>
                  <a:spcPct val="0"/>
                </a:spcBef>
                <a:buFontTx/>
                <a:buNone/>
              </a:pPr>
              <a:r>
                <a:rPr lang="en-GB" altLang="en-US" sz="1600" dirty="0">
                  <a:cs typeface="Arial" panose="020B0604020202020204" pitchFamily="34" charset="0"/>
                </a:rPr>
                <a:t>&amp; transactional records</a:t>
              </a:r>
              <a:endParaRPr lang="en-US" altLang="en-US" sz="2400" dirty="0">
                <a:solidFill>
                  <a:schemeClr val="tx1"/>
                </a:solidFill>
                <a:cs typeface="Arial" panose="020B0604020202020204" pitchFamily="34" charset="0"/>
              </a:endParaRPr>
            </a:p>
            <a:p>
              <a:pPr>
                <a:spcBef>
                  <a:spcPct val="0"/>
                </a:spcBef>
                <a:buFontTx/>
                <a:buNone/>
              </a:pPr>
              <a:endParaRPr lang="en-US" altLang="en-US" sz="2400" dirty="0">
                <a:solidFill>
                  <a:schemeClr val="tx1"/>
                </a:solidFill>
                <a:cs typeface="Arial" panose="020B0604020202020204" pitchFamily="34" charset="0"/>
              </a:endParaRPr>
            </a:p>
          </p:txBody>
        </p:sp>
        <p:pic>
          <p:nvPicPr>
            <p:cNvPr id="13329" name="Picture 2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97679" y="8364092"/>
              <a:ext cx="668337"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3330" name="Picture 3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08075" y="4312221"/>
            <a:ext cx="2232025" cy="88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AutoShape 2" descr="Image result for snapcha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nvGrpSpPr>
          <p:cNvPr id="4" name="Group 3"/>
          <p:cNvGrpSpPr/>
          <p:nvPr/>
        </p:nvGrpSpPr>
        <p:grpSpPr>
          <a:xfrm>
            <a:off x="5063635" y="1498600"/>
            <a:ext cx="3532188" cy="819150"/>
            <a:chOff x="5095002" y="1590890"/>
            <a:chExt cx="3532188" cy="819150"/>
          </a:xfrm>
        </p:grpSpPr>
        <p:sp>
          <p:nvSpPr>
            <p:cNvPr id="13317" name="CustomShape 2"/>
            <p:cNvSpPr>
              <a:spLocks noChangeArrowheads="1"/>
            </p:cNvSpPr>
            <p:nvPr/>
          </p:nvSpPr>
          <p:spPr bwMode="auto">
            <a:xfrm>
              <a:off x="5095002" y="1590890"/>
              <a:ext cx="3532188" cy="819150"/>
            </a:xfrm>
            <a:prstGeom prst="rect">
              <a:avLst/>
            </a:prstGeom>
            <a:solidFill>
              <a:srgbClr val="CECEE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tIns="45000" rIns="90000" bIns="45000"/>
            <a:lstStyle>
              <a:lvl1pPr>
                <a:spcBef>
                  <a:spcPct val="20000"/>
                </a:spcBef>
                <a:buChar char="•"/>
                <a:defRPr sz="2800">
                  <a:solidFill>
                    <a:srgbClr val="002D46"/>
                  </a:solidFill>
                  <a:latin typeface="Arial" panose="020B0604020202020204" pitchFamily="34" charset="0"/>
                  <a:ea typeface="ＭＳ Ｐゴシック" panose="020B0600070205080204" pitchFamily="34" charset="-128"/>
                </a:defRPr>
              </a:lvl1pPr>
              <a:lvl2pPr marL="742950" indent="-285750">
                <a:spcBef>
                  <a:spcPct val="20000"/>
                </a:spcBef>
                <a:defRPr sz="2400">
                  <a:solidFill>
                    <a:srgbClr val="002D46"/>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rgbClr val="002D46"/>
                  </a:solidFill>
                  <a:latin typeface="Arial" panose="020B0604020202020204" pitchFamily="34" charset="0"/>
                  <a:ea typeface="ＭＳ Ｐゴシック" panose="020B0600070205080204" pitchFamily="34" charset="-128"/>
                </a:defRPr>
              </a:lvl3pPr>
              <a:lvl4pPr marL="1600200" indent="-228600">
                <a:spcBef>
                  <a:spcPct val="20000"/>
                </a:spcBef>
                <a:defRPr>
                  <a:solidFill>
                    <a:srgbClr val="002D46"/>
                  </a:solidFill>
                  <a:latin typeface="Arial" panose="020B0604020202020204" pitchFamily="34" charset="0"/>
                  <a:ea typeface="ＭＳ Ｐゴシック" panose="020B0600070205080204" pitchFamily="34" charset="-128"/>
                </a:defRPr>
              </a:lvl4pPr>
              <a:lvl5pPr marL="2057400" indent="-228600">
                <a:spcBef>
                  <a:spcPct val="20000"/>
                </a:spcBef>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GB" altLang="en-US" sz="1600" dirty="0">
                  <a:cs typeface="Arial" panose="020B0604020202020204" pitchFamily="34" charset="0"/>
                </a:rPr>
                <a:t>Social media: posts, pictures and videos</a:t>
              </a:r>
              <a:endParaRPr lang="en-US" altLang="en-US" sz="2400" dirty="0">
                <a:solidFill>
                  <a:schemeClr val="tx1"/>
                </a:solidFill>
                <a:cs typeface="Arial" panose="020B0604020202020204" pitchFamily="34" charset="0"/>
              </a:endParaRPr>
            </a:p>
            <a:p>
              <a:pPr>
                <a:spcBef>
                  <a:spcPct val="0"/>
                </a:spcBef>
                <a:buFontTx/>
                <a:buNone/>
              </a:pPr>
              <a:endParaRPr lang="en-US" altLang="en-US" sz="2400" dirty="0">
                <a:solidFill>
                  <a:schemeClr val="tx1"/>
                </a:solidFill>
                <a:cs typeface="Arial" panose="020B0604020202020204" pitchFamily="34" charset="0"/>
              </a:endParaRPr>
            </a:p>
          </p:txBody>
        </p:sp>
        <p:pic>
          <p:nvPicPr>
            <p:cNvPr id="13325" name="Picture 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921607" y="2048323"/>
              <a:ext cx="354013"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6" name="Picture 1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424845" y="2026098"/>
              <a:ext cx="288925"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7" name="Picture 14"/>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858232" y="2048323"/>
              <a:ext cx="287338"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8" name="Picture 16"/>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290032" y="2048323"/>
              <a:ext cx="287338"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12"/>
            <a:stretch>
              <a:fillRect/>
            </a:stretch>
          </p:blipFill>
          <p:spPr>
            <a:xfrm>
              <a:off x="6423007" y="2003696"/>
              <a:ext cx="349375" cy="349375"/>
            </a:xfrm>
            <a:prstGeom prst="rect">
              <a:avLst/>
            </a:prstGeom>
          </p:spPr>
        </p:pic>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Velocity</a:t>
            </a:r>
            <a:endParaRPr lang="en-GB" dirty="0"/>
          </a:p>
        </p:txBody>
      </p:sp>
      <p:sp>
        <p:nvSpPr>
          <p:cNvPr id="3" name="Content Placeholder 2"/>
          <p:cNvSpPr>
            <a:spLocks noGrp="1"/>
          </p:cNvSpPr>
          <p:nvPr>
            <p:ph idx="1"/>
          </p:nvPr>
        </p:nvSpPr>
        <p:spPr/>
        <p:txBody>
          <a:bodyPr/>
          <a:lstStyle/>
          <a:p>
            <a:pPr marL="342900" lvl="1" indent="-342900">
              <a:buFontTx/>
              <a:buChar char="•"/>
            </a:pPr>
            <a:r>
              <a:rPr lang="en-GB" dirty="0" smtClean="0"/>
              <a:t>Estimate how many of the following per </a:t>
            </a:r>
            <a:r>
              <a:rPr lang="en-GB" dirty="0"/>
              <a:t>minute</a:t>
            </a:r>
          </a:p>
          <a:p>
            <a:endParaRPr lang="en-GB" dirty="0" smtClean="0"/>
          </a:p>
          <a:p>
            <a:r>
              <a:rPr lang="en-GB" dirty="0" smtClean="0"/>
              <a:t>Tweets</a:t>
            </a:r>
          </a:p>
          <a:p>
            <a:r>
              <a:rPr lang="en-GB" dirty="0" smtClean="0"/>
              <a:t>Google Searches</a:t>
            </a:r>
          </a:p>
          <a:p>
            <a:r>
              <a:rPr lang="en-GB" dirty="0" smtClean="0"/>
              <a:t>Hours of </a:t>
            </a:r>
            <a:r>
              <a:rPr lang="en-GB" dirty="0" err="1" smtClean="0"/>
              <a:t>youTube</a:t>
            </a:r>
            <a:r>
              <a:rPr lang="en-GB" dirty="0" smtClean="0"/>
              <a:t> Uploaded</a:t>
            </a:r>
          </a:p>
          <a:p>
            <a:r>
              <a:rPr lang="en-GB" dirty="0" smtClean="0"/>
              <a:t>Facebook Posts</a:t>
            </a:r>
          </a:p>
        </p:txBody>
      </p:sp>
      <p:pic>
        <p:nvPicPr>
          <p:cNvPr id="48130" name="Picture 2" descr="https://cdn.prdaily.com/wp-content/uploads/2019/01/60second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7900" y="1295400"/>
            <a:ext cx="7339027" cy="51831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40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8130"/>
                                        </p:tgtEl>
                                        <p:attrNameLst>
                                          <p:attrName>style.visibility</p:attrName>
                                        </p:attrNameLst>
                                      </p:cBhvr>
                                      <p:to>
                                        <p:strVal val="visible"/>
                                      </p:to>
                                    </p:set>
                                    <p:anim calcmode="lin" valueType="num">
                                      <p:cBhvr additive="base">
                                        <p:cTn id="7" dur="500" fill="hold"/>
                                        <p:tgtEl>
                                          <p:spTgt spid="48130"/>
                                        </p:tgtEl>
                                        <p:attrNameLst>
                                          <p:attrName>ppt_x</p:attrName>
                                        </p:attrNameLst>
                                      </p:cBhvr>
                                      <p:tavLst>
                                        <p:tav tm="0">
                                          <p:val>
                                            <p:strVal val="#ppt_x"/>
                                          </p:val>
                                        </p:tav>
                                        <p:tav tm="100000">
                                          <p:val>
                                            <p:strVal val="#ppt_x"/>
                                          </p:val>
                                        </p:tav>
                                      </p:tavLst>
                                    </p:anim>
                                    <p:anim calcmode="lin" valueType="num">
                                      <p:cBhvr additive="base">
                                        <p:cTn id="8" dur="500" fill="hold"/>
                                        <p:tgtEl>
                                          <p:spTgt spid="481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Volume</a:t>
            </a:r>
            <a:endParaRPr lang="en-GB" dirty="0"/>
          </a:p>
        </p:txBody>
      </p:sp>
      <p:sp>
        <p:nvSpPr>
          <p:cNvPr id="4" name="Content Placeholder 3"/>
          <p:cNvSpPr>
            <a:spLocks noGrp="1"/>
          </p:cNvSpPr>
          <p:nvPr>
            <p:ph idx="1"/>
          </p:nvPr>
        </p:nvSpPr>
        <p:spPr/>
        <p:txBody>
          <a:bodyPr/>
          <a:lstStyle/>
          <a:p>
            <a:endParaRPr lang="en-GB" dirty="0"/>
          </a:p>
        </p:txBody>
      </p:sp>
      <p:pic>
        <p:nvPicPr>
          <p:cNvPr id="49156" name="Picture 4" descr="Global growth trend of data volume, 2006–2020 (based on “The digital universe in 2020: big data, bigger digital shadows, and biggest growth in the far ea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5262" y="1162933"/>
            <a:ext cx="6213475" cy="52941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6766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9156"/>
                                        </p:tgtEl>
                                        <p:attrNameLst>
                                          <p:attrName>style.visibility</p:attrName>
                                        </p:attrNameLst>
                                      </p:cBhvr>
                                      <p:to>
                                        <p:strVal val="visible"/>
                                      </p:to>
                                    </p:set>
                                    <p:anim calcmode="lin" valueType="num">
                                      <p:cBhvr additive="base">
                                        <p:cTn id="7" dur="500" fill="hold"/>
                                        <p:tgtEl>
                                          <p:spTgt spid="49156"/>
                                        </p:tgtEl>
                                        <p:attrNameLst>
                                          <p:attrName>ppt_x</p:attrName>
                                        </p:attrNameLst>
                                      </p:cBhvr>
                                      <p:tavLst>
                                        <p:tav tm="0">
                                          <p:val>
                                            <p:strVal val="#ppt_x"/>
                                          </p:val>
                                        </p:tav>
                                        <p:tav tm="100000">
                                          <p:val>
                                            <p:strVal val="#ppt_x"/>
                                          </p:val>
                                        </p:tav>
                                      </p:tavLst>
                                    </p:anim>
                                    <p:anim calcmode="lin" valueType="num">
                                      <p:cBhvr additive="base">
                                        <p:cTn id="8" dur="500" fill="hold"/>
                                        <p:tgtEl>
                                          <p:spTgt spid="491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Slide Master: blank">
  <a:themeElements>
    <a:clrScheme name="Default Design Slide Master: 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Slide Master: 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Default Design Slide Master: 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Slide Master: 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Slide Master: 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Slide Master: 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Slide Master: 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Slide Master: 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Slide Master: blank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Slide Master: 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Slide Master: 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Slide Master: 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Slide Master: 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Slide Master: 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PowerPoint" ma:contentTypeID="0x010100EA90949D6391244A906844C304818D4E0076372CE003AEE346B5084217D5687701" ma:contentTypeVersion="1" ma:contentTypeDescription="Create a new PowerPoint document" ma:contentTypeScope="" ma:versionID="6d4126b191472ceb0f765dc262490842">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40FB4E0-FDB0-4FB5-8004-D38FA59A1D32}">
  <ds:schemaRefs>
    <ds:schemaRef ds:uri="http://schemas.microsoft.com/sharepoint/v3/contenttype/forms"/>
  </ds:schemaRefs>
</ds:datastoreItem>
</file>

<file path=customXml/itemProps2.xml><?xml version="1.0" encoding="utf-8"?>
<ds:datastoreItem xmlns:ds="http://schemas.openxmlformats.org/officeDocument/2006/customXml" ds:itemID="{5C17BC3F-FB5D-4C3D-8A90-FE874D09601F}">
  <ds:schemaRefs>
    <ds:schemaRef ds:uri="http://purl.org/dc/terms/"/>
    <ds:schemaRef ds:uri="http://schemas.microsoft.com/office/2006/metadata/properties"/>
    <ds:schemaRef ds:uri="http://purl.org/dc/dcmitype/"/>
    <ds:schemaRef ds:uri="http://schemas.microsoft.com/office/2006/documentManagement/types"/>
    <ds:schemaRef ds:uri="http://purl.org/dc/elements/1.1/"/>
    <ds:schemaRef ds:uri="http://www.w3.org/XML/1998/namespace"/>
    <ds:schemaRef ds:uri="http://schemas.microsoft.com/office/infopath/2007/PartnerControls"/>
    <ds:schemaRef ds:uri="http://schemas.openxmlformats.org/package/2006/metadata/core-properties"/>
  </ds:schemaRefs>
</ds:datastoreItem>
</file>

<file path=customXml/itemProps3.xml><?xml version="1.0" encoding="utf-8"?>
<ds:datastoreItem xmlns:ds="http://schemas.openxmlformats.org/officeDocument/2006/customXml" ds:itemID="{1510EB1B-DD98-4A53-B612-DB521A0D5A4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9479</TotalTime>
  <Words>1033</Words>
  <Application>Microsoft Office PowerPoint</Application>
  <PresentationFormat>On-screen Show (4:3)</PresentationFormat>
  <Paragraphs>223</Paragraphs>
  <Slides>31</Slides>
  <Notes>20</Notes>
  <HiddenSlides>0</HiddenSlides>
  <MMClips>0</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1</vt:i4>
      </vt:variant>
      <vt:variant>
        <vt:lpstr>Slide Titles</vt:lpstr>
      </vt:variant>
      <vt:variant>
        <vt:i4>31</vt:i4>
      </vt:variant>
    </vt:vector>
  </HeadingPairs>
  <TitlesOfParts>
    <vt:vector size="42" baseType="lpstr">
      <vt:lpstr>Microsoft YaHei</vt:lpstr>
      <vt:lpstr>ＭＳ Ｐゴシック</vt:lpstr>
      <vt:lpstr>Arial</vt:lpstr>
      <vt:lpstr>Calibri</vt:lpstr>
      <vt:lpstr>Courier New</vt:lpstr>
      <vt:lpstr>Mangal</vt:lpstr>
      <vt:lpstr>StarSymbol</vt:lpstr>
      <vt:lpstr>Wingdings</vt:lpstr>
      <vt:lpstr>Office Theme</vt:lpstr>
      <vt:lpstr>Default Design Slide Master: blank</vt:lpstr>
      <vt:lpstr>Microsoft Excel Chart</vt:lpstr>
      <vt:lpstr>PowerPoint Presentation</vt:lpstr>
      <vt:lpstr>Spec has a LOT of detail!</vt:lpstr>
      <vt:lpstr>More Big Data specifics!</vt:lpstr>
      <vt:lpstr>Objectives for today</vt:lpstr>
      <vt:lpstr>PowerPoint Presentation</vt:lpstr>
      <vt:lpstr>3 V’s</vt:lpstr>
      <vt:lpstr>PowerPoint Presentation</vt:lpstr>
      <vt:lpstr>Velocity</vt:lpstr>
      <vt:lpstr>Volume</vt:lpstr>
      <vt:lpstr>Variety</vt:lpstr>
      <vt:lpstr>PowerPoint Presentation</vt:lpstr>
      <vt:lpstr>Machine Learning</vt:lpstr>
      <vt:lpstr>NOW: 25 mins!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Pilot 2: Twitter</vt:lpstr>
      <vt:lpstr>PowerPoint Presentation</vt:lpstr>
      <vt:lpstr>PowerPoint Presentation</vt:lpstr>
      <vt:lpstr>Time of day profiles by address type</vt:lpstr>
      <vt:lpstr>Use case: Student mobility</vt:lpstr>
      <vt:lpstr>PowerPoint Presentation</vt:lpstr>
      <vt:lpstr>Pilot 4: Mobile Phones</vt:lpstr>
      <vt:lpstr>PowerPoint Presentation</vt:lpstr>
      <vt:lpstr>PowerPoint Presentation</vt:lpstr>
      <vt:lpstr>PowerPoint Presentation</vt:lpstr>
    </vt:vector>
  </TitlesOfParts>
  <Company>ID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Wayne Bryant</dc:creator>
  <cp:lastModifiedBy>Joe McCarthy-Holland</cp:lastModifiedBy>
  <cp:revision>584</cp:revision>
  <dcterms:created xsi:type="dcterms:W3CDTF">2008-03-26T09:53:50Z</dcterms:created>
  <dcterms:modified xsi:type="dcterms:W3CDTF">2019-12-04T11:48:44Z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0x010100EA90949D6391244A906844C304818D4E0076372CE003AEE346B5084217D5687701</vt:lpwstr>
  </property>
</Properties>
</file>