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84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2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56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25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04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5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2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7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47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71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47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74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36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88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16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59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12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7B2512D-33A9-4F4E-B48E-825462E7E3E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7350A2D-3F56-8247-BC2E-33A891CC4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9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Be A Good Performer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Short Presentation</a:t>
            </a:r>
          </a:p>
          <a:p>
            <a:r>
              <a:rPr lang="en-US" dirty="0" smtClean="0"/>
              <a:t>By Gabriel Ryder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8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tell that a performer is good at performing?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738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Character </a:t>
            </a:r>
            <a:r>
              <a:rPr lang="en-US" dirty="0" smtClean="0"/>
              <a:t>Variety and </a:t>
            </a:r>
            <a:r>
              <a:rPr lang="en-US" dirty="0" smtClean="0"/>
              <a:t>Being </a:t>
            </a:r>
            <a:r>
              <a:rPr lang="en-US" dirty="0" smtClean="0"/>
              <a:t>Immersive</a:t>
            </a:r>
          </a:p>
          <a:p>
            <a:endParaRPr lang="en-US" dirty="0"/>
          </a:p>
          <a:p>
            <a:r>
              <a:rPr lang="en-US" dirty="0" smtClean="0"/>
              <a:t>Confidence and Focus</a:t>
            </a:r>
          </a:p>
          <a:p>
            <a:endParaRPr lang="en-US" dirty="0"/>
          </a:p>
          <a:p>
            <a:r>
              <a:rPr lang="en-US" dirty="0" smtClean="0"/>
              <a:t>Being Adaptable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43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Protects </a:t>
            </a:r>
            <a:r>
              <a:rPr lang="en-US" dirty="0" smtClean="0"/>
              <a:t>Performers</a:t>
            </a:r>
          </a:p>
          <a:p>
            <a:endParaRPr lang="en-US" dirty="0"/>
          </a:p>
          <a:p>
            <a:r>
              <a:rPr lang="en-US" dirty="0" smtClean="0"/>
              <a:t>Required</a:t>
            </a:r>
          </a:p>
          <a:p>
            <a:endParaRPr lang="en-US" dirty="0"/>
          </a:p>
          <a:p>
            <a:r>
              <a:rPr lang="en-US" dirty="0" smtClean="0"/>
              <a:t>Costs</a:t>
            </a:r>
            <a:endParaRPr lang="en-US" dirty="0"/>
          </a:p>
        </p:txBody>
      </p:sp>
      <p:pic>
        <p:nvPicPr>
          <p:cNvPr id="4" name="Picture 3" descr="equit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168769"/>
            <a:ext cx="3101239" cy="15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46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Absolutely Necessary</a:t>
            </a:r>
          </a:p>
          <a:p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 smtClean="0"/>
              <a:t>very specific 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Blank Slate</a:t>
            </a:r>
          </a:p>
          <a:p>
            <a:endParaRPr lang="en-US" dirty="0"/>
          </a:p>
          <a:p>
            <a:r>
              <a:rPr lang="en-US" dirty="0" smtClean="0"/>
              <a:t>Professional</a:t>
            </a:r>
            <a:endParaRPr lang="en-US" dirty="0"/>
          </a:p>
        </p:txBody>
      </p:sp>
      <p:pic>
        <p:nvPicPr>
          <p:cNvPr id="1026" name="Picture 2" descr="Image result for black and white headsh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83" y="248920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d headsh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45" y="506546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0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Reel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Represents </a:t>
            </a:r>
            <a:r>
              <a:rPr lang="en-US" dirty="0" smtClean="0"/>
              <a:t>you as a performer</a:t>
            </a:r>
          </a:p>
          <a:p>
            <a:endParaRPr lang="en-US" dirty="0"/>
          </a:p>
          <a:p>
            <a:r>
              <a:rPr lang="en-US" dirty="0" smtClean="0"/>
              <a:t>Highlights</a:t>
            </a:r>
          </a:p>
          <a:p>
            <a:endParaRPr lang="en-US" dirty="0"/>
          </a:p>
          <a:p>
            <a:r>
              <a:rPr lang="en-US" dirty="0" smtClean="0"/>
              <a:t>Reference Appropriately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78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Harvard Referencing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I had to change trousers for this” 50 Shades of </a:t>
            </a:r>
            <a:r>
              <a:rPr lang="en-US" dirty="0" smtClean="0"/>
              <a:t>Green</a:t>
            </a:r>
            <a:r>
              <a:rPr lang="en-US" dirty="0" smtClean="0"/>
              <a:t>, By George Hatfield, </a:t>
            </a:r>
            <a:r>
              <a:rPr lang="en-US" dirty="0"/>
              <a:t>o</a:t>
            </a:r>
            <a:r>
              <a:rPr lang="en-US" dirty="0" smtClean="0"/>
              <a:t>n Page 52, Published in London by Class Action </a:t>
            </a:r>
            <a:r>
              <a:rPr lang="en-US" dirty="0"/>
              <a:t>i</a:t>
            </a:r>
            <a:r>
              <a:rPr lang="en-US" dirty="0" smtClean="0"/>
              <a:t>n 2016.</a:t>
            </a:r>
          </a:p>
          <a:p>
            <a:endParaRPr lang="en-US" dirty="0"/>
          </a:p>
          <a:p>
            <a:r>
              <a:rPr lang="en-US" dirty="0" smtClean="0"/>
              <a:t>Hatfield, G. (2016) </a:t>
            </a:r>
            <a:r>
              <a:rPr lang="en-US" i="1" dirty="0" smtClean="0"/>
              <a:t>50 Shades of Green. </a:t>
            </a:r>
            <a:r>
              <a:rPr lang="en-US" dirty="0" smtClean="0"/>
              <a:t>London: Class Action, P52</a:t>
            </a:r>
          </a:p>
          <a:p>
            <a:endParaRPr lang="en-US" dirty="0"/>
          </a:p>
          <a:p>
            <a:r>
              <a:rPr lang="en-US" dirty="0" smtClean="0"/>
              <a:t>“I had to change trousers for this” (Hatfield,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36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rformers 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64" y="927098"/>
            <a:ext cx="46577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82" y="2489200"/>
            <a:ext cx="6345260" cy="3530600"/>
          </a:xfrm>
        </p:spPr>
        <p:txBody>
          <a:bodyPr/>
          <a:lstStyle/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sz="1800" dirty="0" smtClean="0"/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Bibliography with </a:t>
            </a:r>
          </a:p>
          <a:p>
            <a:pPr marL="402336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   details and work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endParaRPr lang="en-US" sz="1800" dirty="0"/>
          </a:p>
          <a:p>
            <a:pPr lvl="1">
              <a:buFont typeface="Arial"/>
              <a:buChar char="•"/>
            </a:pPr>
            <a:r>
              <a:rPr lang="en-US" sz="1800" dirty="0" smtClean="0"/>
              <a:t>Lists with HRS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5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</TotalTime>
  <Words>128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How To Be A Good Performer</vt:lpstr>
      <vt:lpstr>How can you tell that a performer is good at performing?</vt:lpstr>
      <vt:lpstr>Equity</vt:lpstr>
      <vt:lpstr>Headshots</vt:lpstr>
      <vt:lpstr>Show Reel</vt:lpstr>
      <vt:lpstr>Harvard Referencing System</vt:lpstr>
      <vt:lpstr>CV</vt:lpstr>
    </vt:vector>
  </TitlesOfParts>
  <Company>Kay Ryder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Good Performer</dc:title>
  <dc:creator>Kay Ryder</dc:creator>
  <cp:lastModifiedBy>Gabriel E Ryder (165757)</cp:lastModifiedBy>
  <cp:revision>10</cp:revision>
  <dcterms:created xsi:type="dcterms:W3CDTF">2016-10-19T19:03:01Z</dcterms:created>
  <dcterms:modified xsi:type="dcterms:W3CDTF">2016-10-20T11:13:11Z</dcterms:modified>
</cp:coreProperties>
</file>