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1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4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43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7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813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72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39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75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8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5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4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7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5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6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2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82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F878-9055-43EB-8A03-D18EAC0CA60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8DDFCC1-3C10-4B80-9C97-230D6D06F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-PAFtrDi5Y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ilstoolbox/bibliography/creato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2268" y="4213654"/>
            <a:ext cx="2867044" cy="1858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Archie, Helen and </a:t>
            </a:r>
            <a:r>
              <a:rPr lang="en-GB" dirty="0" err="1" smtClean="0"/>
              <a:t>Sakile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07067" y="2231537"/>
            <a:ext cx="7766936" cy="1646302"/>
          </a:xfrm>
        </p:spPr>
        <p:txBody>
          <a:bodyPr/>
          <a:lstStyle/>
          <a:p>
            <a:r>
              <a:rPr lang="en-GB" b="1" u="sng" dirty="0" smtClean="0"/>
              <a:t>What makes a good Performer?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1397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Key Elements: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Being confident BUT not arrogant </a:t>
            </a:r>
          </a:p>
          <a:p>
            <a:r>
              <a:rPr lang="en-GB" dirty="0" smtClean="0"/>
              <a:t>Having perseverance in everything you do</a:t>
            </a:r>
          </a:p>
          <a:p>
            <a:r>
              <a:rPr lang="en-GB" dirty="0" smtClean="0"/>
              <a:t>Determination is key to succeed</a:t>
            </a:r>
          </a:p>
          <a:p>
            <a:r>
              <a:rPr lang="en-GB" dirty="0" smtClean="0"/>
              <a:t>Reliable</a:t>
            </a:r>
          </a:p>
          <a:p>
            <a:r>
              <a:rPr lang="en-GB" dirty="0" smtClean="0"/>
              <a:t>Triple threat</a:t>
            </a:r>
          </a:p>
          <a:p>
            <a:r>
              <a:rPr lang="en-GB" dirty="0" smtClean="0"/>
              <a:t>Committed</a:t>
            </a:r>
          </a:p>
          <a:p>
            <a:r>
              <a:rPr lang="en-GB" dirty="0" smtClean="0"/>
              <a:t>Open minded </a:t>
            </a:r>
          </a:p>
          <a:p>
            <a:r>
              <a:rPr lang="en-GB" b="1" u="sng" dirty="0" smtClean="0"/>
              <a:t>SOMEONE THAT TRIES </a:t>
            </a:r>
            <a:endParaRPr lang="en-GB" b="1" u="sng" dirty="0"/>
          </a:p>
        </p:txBody>
      </p:sp>
      <p:pic>
        <p:nvPicPr>
          <p:cNvPr id="1026" name="Picture 2" descr="Image result for good lighting photography on st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6476" y="2523844"/>
            <a:ext cx="2078753" cy="25984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0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How do you know it’s good?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Captivation</a:t>
            </a:r>
          </a:p>
          <a:p>
            <a:r>
              <a:rPr lang="en-GB" sz="2000" dirty="0" smtClean="0"/>
              <a:t>Believability</a:t>
            </a:r>
          </a:p>
          <a:p>
            <a:r>
              <a:rPr lang="en-GB" sz="2000" dirty="0" smtClean="0"/>
              <a:t>Goose bumps</a:t>
            </a:r>
          </a:p>
          <a:p>
            <a:r>
              <a:rPr lang="en-GB" sz="2000" dirty="0" smtClean="0"/>
              <a:t>Understands the message</a:t>
            </a:r>
          </a:p>
          <a:p>
            <a:r>
              <a:rPr lang="en-GB" sz="2000" dirty="0" smtClean="0"/>
              <a:t>Excitement/butterflies</a:t>
            </a:r>
          </a:p>
          <a:p>
            <a:r>
              <a:rPr lang="en-GB" sz="2000" dirty="0" smtClean="0"/>
              <a:t>When it makes you feel something towards the play/characters.</a:t>
            </a:r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67" y="1606379"/>
            <a:ext cx="3103874" cy="2088292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2125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HEADSHOTS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" y="1930400"/>
            <a:ext cx="2642235" cy="330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0" y="1930400"/>
            <a:ext cx="2648320" cy="33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CV</a:t>
            </a:r>
            <a:endParaRPr lang="en-GB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620" y="609600"/>
            <a:ext cx="3920489" cy="55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 reels – what makes it good?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Titles and subtitles; production and company</a:t>
            </a:r>
          </a:p>
          <a:p>
            <a:r>
              <a:rPr lang="en-GB" dirty="0" smtClean="0"/>
              <a:t>Clearly show the difference between two different pieces of work</a:t>
            </a:r>
          </a:p>
          <a:p>
            <a:r>
              <a:rPr lang="en-GB" dirty="0" smtClean="0"/>
              <a:t>Don’t jumble up the order</a:t>
            </a:r>
          </a:p>
          <a:p>
            <a:r>
              <a:rPr lang="en-GB" dirty="0" smtClean="0"/>
              <a:t>Make sure the quality of filming and production is good</a:t>
            </a:r>
          </a:p>
          <a:p>
            <a:r>
              <a:rPr lang="en-GB" dirty="0" smtClean="0"/>
              <a:t>Choose the pieces where you are at your strongest. </a:t>
            </a:r>
            <a:r>
              <a:rPr lang="en-GB" dirty="0" err="1" smtClean="0"/>
              <a:t>Eg</a:t>
            </a:r>
            <a:r>
              <a:rPr lang="en-GB" dirty="0" smtClean="0"/>
              <a:t> saying lines.</a:t>
            </a:r>
          </a:p>
          <a:p>
            <a:r>
              <a:rPr lang="en-GB" dirty="0" smtClean="0">
                <a:hlinkClick r:id="rId2"/>
              </a:rPr>
              <a:t>https://</a:t>
            </a:r>
            <a:r>
              <a:rPr lang="en-GB" dirty="0">
                <a:hlinkClick r:id="rId2"/>
              </a:rPr>
              <a:t>www.youtube.com/watch?v=-PAFtrDi5Ys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586" y="4057231"/>
            <a:ext cx="3558746" cy="2146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0586" y="5557627"/>
            <a:ext cx="29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Coronation Street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ITV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7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Drama/Dance </a:t>
            </a:r>
            <a:r>
              <a:rPr lang="en-GB" dirty="0" smtClean="0"/>
              <a:t>schools -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6627" y="1507524"/>
            <a:ext cx="8106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RADA</a:t>
            </a:r>
          </a:p>
          <a:p>
            <a:r>
              <a:rPr lang="en-GB" dirty="0" err="1" smtClean="0"/>
              <a:t>Mountview</a:t>
            </a:r>
            <a:endParaRPr lang="en-GB" dirty="0" smtClean="0"/>
          </a:p>
          <a:p>
            <a:r>
              <a:rPr lang="en-GB" dirty="0" smtClean="0"/>
              <a:t>PPA</a:t>
            </a:r>
          </a:p>
          <a:p>
            <a:r>
              <a:rPr lang="en-GB" dirty="0" smtClean="0"/>
              <a:t>GSA</a:t>
            </a:r>
          </a:p>
          <a:p>
            <a:r>
              <a:rPr lang="en-GB" dirty="0" smtClean="0"/>
              <a:t>Brit school</a:t>
            </a:r>
          </a:p>
          <a:p>
            <a:r>
              <a:rPr lang="en-GB" dirty="0" smtClean="0"/>
              <a:t>Arts Ed </a:t>
            </a:r>
          </a:p>
          <a:p>
            <a:r>
              <a:rPr lang="en-GB" dirty="0" smtClean="0"/>
              <a:t>Birds</a:t>
            </a:r>
          </a:p>
          <a:p>
            <a:r>
              <a:rPr lang="en-GB" dirty="0" smtClean="0"/>
              <a:t>Laine</a:t>
            </a:r>
          </a:p>
          <a:p>
            <a:r>
              <a:rPr lang="en-GB" dirty="0" smtClean="0"/>
              <a:t>Italia Conti</a:t>
            </a:r>
          </a:p>
          <a:p>
            <a:r>
              <a:rPr lang="en-GB" dirty="0" smtClean="0"/>
              <a:t>LAMDA </a:t>
            </a:r>
          </a:p>
          <a:p>
            <a:r>
              <a:rPr lang="en-GB" dirty="0" smtClean="0"/>
              <a:t>Sylvia Young</a:t>
            </a:r>
          </a:p>
          <a:p>
            <a:r>
              <a:rPr lang="en-GB" dirty="0" smtClean="0"/>
              <a:t>East 15</a:t>
            </a:r>
          </a:p>
          <a:p>
            <a:r>
              <a:rPr lang="en-GB" dirty="0" smtClean="0"/>
              <a:t>URDANG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044" y="661857"/>
            <a:ext cx="4557774" cy="1268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421" y="1930400"/>
            <a:ext cx="2282793" cy="2282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947" y="1507524"/>
            <a:ext cx="2297774" cy="2297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769" y="3492683"/>
            <a:ext cx="2328553" cy="23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432" y="609600"/>
            <a:ext cx="8596668" cy="1320800"/>
          </a:xfrm>
        </p:spPr>
        <p:txBody>
          <a:bodyPr/>
          <a:lstStyle/>
          <a:p>
            <a:r>
              <a:rPr lang="en-GB" dirty="0" smtClean="0"/>
              <a:t>Harvard Reverencing System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86249" y="1771135"/>
            <a:ext cx="7537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Remember to use the Harvard Reverencing System in all of your work. Especially when using any quotations from books, websites or any source of information.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www.neilstoolbox/bibliography/creator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REMEMBER</a:t>
            </a:r>
          </a:p>
          <a:p>
            <a:endParaRPr lang="en-GB" dirty="0"/>
          </a:p>
          <a:p>
            <a:r>
              <a:rPr lang="en-GB" dirty="0" smtClean="0"/>
              <a:t>Direct quotations are put in “double quotation marks.”</a:t>
            </a:r>
          </a:p>
          <a:p>
            <a:endParaRPr lang="en-GB" dirty="0"/>
          </a:p>
          <a:p>
            <a:r>
              <a:rPr lang="en-GB" dirty="0" smtClean="0"/>
              <a:t>If you are writing direct quotations, you put the author and date.</a:t>
            </a:r>
          </a:p>
          <a:p>
            <a:endParaRPr lang="en-GB" dirty="0"/>
          </a:p>
          <a:p>
            <a:r>
              <a:rPr lang="en-GB" dirty="0" smtClean="0"/>
              <a:t>The bibliography is pretty much always the same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6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Thank you!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Archie, Helen and Sakile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181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223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What makes a good Performer? </vt:lpstr>
      <vt:lpstr>Key Elements:</vt:lpstr>
      <vt:lpstr>How do you know it’s good?</vt:lpstr>
      <vt:lpstr>HEADSHOTS</vt:lpstr>
      <vt:lpstr>CV</vt:lpstr>
      <vt:lpstr>Show reels – what makes it good?</vt:lpstr>
      <vt:lpstr>Drama/Dance schools - </vt:lpstr>
      <vt:lpstr>Harvard Reverencing System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good Performer</dc:title>
  <dc:creator>Richard F Oliver (165644)</dc:creator>
  <cp:lastModifiedBy>Helen R Newhall (165329)</cp:lastModifiedBy>
  <cp:revision>14</cp:revision>
  <dcterms:created xsi:type="dcterms:W3CDTF">2016-10-18T07:50:33Z</dcterms:created>
  <dcterms:modified xsi:type="dcterms:W3CDTF">2016-10-20T12:29:00Z</dcterms:modified>
</cp:coreProperties>
</file>