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79" d="100"/>
          <a:sy n="79" d="100"/>
        </p:scale>
        <p:origin x="126"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10/24/2016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10/24/2016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10/24/2016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10/24/2016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10/24/2016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10/24/2016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10/24/2016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makes a good performer</a:t>
            </a:r>
            <a:endParaRPr lang="en-GB" dirty="0"/>
          </a:p>
        </p:txBody>
      </p:sp>
      <p:sp>
        <p:nvSpPr>
          <p:cNvPr id="3" name="Subtitle 2"/>
          <p:cNvSpPr>
            <a:spLocks noGrp="1"/>
          </p:cNvSpPr>
          <p:nvPr>
            <p:ph type="subTitle" idx="1"/>
          </p:nvPr>
        </p:nvSpPr>
        <p:spPr/>
        <p:txBody>
          <a:bodyPr/>
          <a:lstStyle/>
          <a:p>
            <a:r>
              <a:rPr lang="en-GB" dirty="0" smtClean="0"/>
              <a:t>By Charlotte Kirkham</a:t>
            </a:r>
            <a:endParaRPr lang="en-GB" dirty="0"/>
          </a:p>
        </p:txBody>
      </p:sp>
    </p:spTree>
    <p:extLst>
      <p:ext uri="{BB962C8B-B14F-4D97-AF65-F5344CB8AC3E}">
        <p14:creationId xmlns:p14="http://schemas.microsoft.com/office/powerpoint/2010/main" val="61006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79314"/>
            <a:ext cx="8610600" cy="1043162"/>
          </a:xfrm>
        </p:spPr>
        <p:txBody>
          <a:bodyPr>
            <a:normAutofit/>
          </a:bodyPr>
          <a:lstStyle/>
          <a:p>
            <a:r>
              <a:rPr lang="en-GB" sz="3200" dirty="0" smtClean="0"/>
              <a:t>Skills, qualities and attributes of a good performer</a:t>
            </a:r>
            <a:endParaRPr lang="en-GB" sz="3200" dirty="0"/>
          </a:p>
        </p:txBody>
      </p:sp>
      <p:sp>
        <p:nvSpPr>
          <p:cNvPr id="3" name="Content Placeholder 2"/>
          <p:cNvSpPr>
            <a:spLocks noGrp="1"/>
          </p:cNvSpPr>
          <p:nvPr>
            <p:ph idx="1"/>
          </p:nvPr>
        </p:nvSpPr>
        <p:spPr>
          <a:xfrm>
            <a:off x="919716" y="1722476"/>
            <a:ext cx="10294088" cy="4496209"/>
          </a:xfrm>
        </p:spPr>
        <p:txBody>
          <a:bodyPr>
            <a:normAutofit fontScale="77500" lnSpcReduction="20000"/>
          </a:bodyPr>
          <a:lstStyle/>
          <a:p>
            <a:pPr marL="0" indent="0">
              <a:buNone/>
            </a:pPr>
            <a:r>
              <a:rPr lang="en-GB" dirty="0" smtClean="0"/>
              <a:t>To be successful requires having the correct mind-set to able yourself to achieve your full potential. If you inhibit yourself mentally you will never be able to perform to the best of your ability.</a:t>
            </a:r>
          </a:p>
          <a:p>
            <a:pPr marL="0" indent="0">
              <a:buNone/>
            </a:pPr>
            <a:r>
              <a:rPr lang="en-GB" dirty="0" smtClean="0"/>
              <a:t>“Performance is 10% physical and 90% mental.”</a:t>
            </a:r>
          </a:p>
          <a:p>
            <a:pPr marL="0" indent="0">
              <a:buNone/>
            </a:pPr>
            <a:r>
              <a:rPr lang="en-GB" dirty="0" smtClean="0"/>
              <a:t>One of the biggest skills a performer needs is confidence. This means having a neutral opinion of their own skill set. You can’t come across over confident or shy in an audition or you’ll be seen as someone who is hard to work alongside.</a:t>
            </a:r>
          </a:p>
          <a:p>
            <a:pPr marL="0" indent="0">
              <a:buNone/>
            </a:pPr>
            <a:r>
              <a:rPr lang="en-GB" dirty="0" smtClean="0"/>
              <a:t>Confidence links in with being versatile. You need to be open-minded to different ideas and therefore need the confidence in order to try something new. This will not only help you develop your personal skills but also your reputation as a performer will improve if you are seen as someone who is adaptable to all situations.</a:t>
            </a:r>
          </a:p>
          <a:p>
            <a:pPr marL="0" indent="0">
              <a:buNone/>
            </a:pPr>
            <a:r>
              <a:rPr lang="en-GB" dirty="0" smtClean="0"/>
              <a:t>You must be dedicated. This is one of the hardest fields of work to succeed in and if you don’t have the drive or ambition you become unreliable. You have to be willing and committed to attend all rehearsals, auditions and jobs. You must have the determination to improve yourself and your performance.</a:t>
            </a:r>
          </a:p>
          <a:p>
            <a:pPr marL="0" indent="0">
              <a:buNone/>
            </a:pPr>
            <a:r>
              <a:rPr lang="en-GB" dirty="0" smtClean="0"/>
              <a:t>Most importantly, above any other skill or attribute you must love the profession. This is going to play a part in every aspect of your life. You have to have the passion and commitment to put it above everything else in your life. You’re going to be faced with many hard decisions; it’s inevitable! But if you truly enjoy it and want to be a part of this it becomes worth it and something you’re willing to contribute your life's work to.</a:t>
            </a:r>
            <a:endParaRPr lang="en-GB" dirty="0"/>
          </a:p>
        </p:txBody>
      </p:sp>
    </p:spTree>
    <p:extLst>
      <p:ext uri="{BB962C8B-B14F-4D97-AF65-F5344CB8AC3E}">
        <p14:creationId xmlns:p14="http://schemas.microsoft.com/office/powerpoint/2010/main" val="208942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you know a performance is successful?</a:t>
            </a:r>
            <a:endParaRPr lang="en-GB" dirty="0"/>
          </a:p>
        </p:txBody>
      </p:sp>
      <p:sp>
        <p:nvSpPr>
          <p:cNvPr id="3" name="Content Placeholder 2"/>
          <p:cNvSpPr>
            <a:spLocks noGrp="1"/>
          </p:cNvSpPr>
          <p:nvPr>
            <p:ph idx="1"/>
          </p:nvPr>
        </p:nvSpPr>
        <p:spPr>
          <a:xfrm>
            <a:off x="815162" y="2194560"/>
            <a:ext cx="10582939" cy="4024125"/>
          </a:xfrm>
        </p:spPr>
        <p:txBody>
          <a:bodyPr>
            <a:normAutofit fontScale="85000" lnSpcReduction="20000"/>
          </a:bodyPr>
          <a:lstStyle/>
          <a:p>
            <a:r>
              <a:rPr lang="en-GB" dirty="0" smtClean="0"/>
              <a:t>AUDIENCE REACTION: a good performance should make the audience feel something. It doesn’t necessarily have to be a good feeling or a bad one. But it should make you think. People react to different things in different ways, whether that’s physically or mentally. If the audience reacts, or is left thinking about the performance you know it’s been successful as you have clearly communicated ideas and presented a convincing character.</a:t>
            </a:r>
          </a:p>
          <a:p>
            <a:r>
              <a:rPr lang="en-GB" dirty="0" smtClean="0"/>
              <a:t>CAPTIVATION: as an audience member you should be drawn into the performance and interested in the piece. It should draw people in and make them want to watch on.</a:t>
            </a:r>
          </a:p>
          <a:p>
            <a:r>
              <a:rPr lang="en-GB" dirty="0" smtClean="0"/>
              <a:t>TEAMWORK: a performance takes the whole company to work together to create an affective performance. This requires being able to perform as a collective an have an understanding of how each person works in the group.</a:t>
            </a:r>
          </a:p>
          <a:p>
            <a:r>
              <a:rPr lang="en-GB" dirty="0" smtClean="0"/>
              <a:t>THE MESSAGE: underneath every performance there is a moral or a theme to be understood and interpreted. As a performer you’re job is to convey a message or a story. A successful performance means that audience members have the ability to gain an understanding or an interpretation of the work. They should at least be able to follow the events and conclude an opinion from what they see.</a:t>
            </a:r>
          </a:p>
        </p:txBody>
      </p:sp>
    </p:spTree>
    <p:extLst>
      <p:ext uri="{BB962C8B-B14F-4D97-AF65-F5344CB8AC3E}">
        <p14:creationId xmlns:p14="http://schemas.microsoft.com/office/powerpoint/2010/main" val="276037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31219"/>
            <a:ext cx="8610600" cy="702920"/>
          </a:xfrm>
        </p:spPr>
        <p:txBody>
          <a:bodyPr>
            <a:normAutofit/>
          </a:bodyPr>
          <a:lstStyle/>
          <a:p>
            <a:r>
              <a:rPr lang="en-GB" dirty="0" smtClean="0"/>
              <a:t>Headshots</a:t>
            </a:r>
            <a:endParaRPr lang="en-GB" dirty="0"/>
          </a:p>
        </p:txBody>
      </p:sp>
      <p:sp>
        <p:nvSpPr>
          <p:cNvPr id="3" name="Content Placeholder 2"/>
          <p:cNvSpPr>
            <a:spLocks noGrp="1"/>
          </p:cNvSpPr>
          <p:nvPr>
            <p:ph idx="1"/>
          </p:nvPr>
        </p:nvSpPr>
        <p:spPr>
          <a:xfrm>
            <a:off x="453656" y="1403498"/>
            <a:ext cx="11313042" cy="4815188"/>
          </a:xfrm>
        </p:spPr>
        <p:txBody>
          <a:bodyPr>
            <a:normAutofit fontScale="92500" lnSpcReduction="10000"/>
          </a:bodyPr>
          <a:lstStyle/>
          <a:p>
            <a:r>
              <a:rPr lang="en-GB" dirty="0" smtClean="0"/>
              <a:t>At any audition you attend you will be asked to present a headshot. This is a photo of your face in a neutral position showing your features, dimensions and overall visual appearance.</a:t>
            </a:r>
          </a:p>
          <a:p>
            <a:r>
              <a:rPr lang="en-GB" dirty="0" smtClean="0"/>
              <a:t>There are a few guidelines to achieve a good headshot:</a:t>
            </a:r>
          </a:p>
          <a:p>
            <a:r>
              <a:rPr lang="en-GB" dirty="0" smtClean="0"/>
              <a:t>1. your face must be a neutral expression. This means no unusual funny faces to be pulled or playing a character. They want to see the raw material of your face. Make sure you present yourself looking well-groomed. It has to look like the best version of yourself to a certain extent. It can’t look like a glamour model shoot that you couldn’t recreate on a regular day to day basis but you should come across well presented.</a:t>
            </a:r>
          </a:p>
          <a:p>
            <a:r>
              <a:rPr lang="en-GB" dirty="0" smtClean="0"/>
              <a:t>2. as much as a neutral face is important the face needs to look alive and have energy in the eyes. It should show what you were to look like if you were stood in front of them.</a:t>
            </a:r>
          </a:p>
          <a:p>
            <a:r>
              <a:rPr lang="en-GB" dirty="0" smtClean="0"/>
              <a:t>3. having the headshot in black and white.</a:t>
            </a:r>
          </a:p>
          <a:p>
            <a:r>
              <a:rPr lang="en-GB" dirty="0" smtClean="0"/>
              <a:t>4. finally a professional headshot should use the correct dimensions. This can be measured by lining headshots up next to each other and the eye line of each person should match up. The dimensions of a headshot should be 8 by 10 inches.</a:t>
            </a:r>
          </a:p>
        </p:txBody>
      </p:sp>
    </p:spTree>
    <p:extLst>
      <p:ext uri="{BB962C8B-B14F-4D97-AF65-F5344CB8AC3E}">
        <p14:creationId xmlns:p14="http://schemas.microsoft.com/office/powerpoint/2010/main" val="180156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846" y="1611387"/>
            <a:ext cx="2215559" cy="2562914"/>
          </a:xfrm>
          <a:prstGeom prst="rect">
            <a:avLst/>
          </a:prstGeom>
        </p:spPr>
      </p:pic>
      <p:sp>
        <p:nvSpPr>
          <p:cNvPr id="5" name="Title 4"/>
          <p:cNvSpPr>
            <a:spLocks noGrp="1"/>
          </p:cNvSpPr>
          <p:nvPr>
            <p:ph type="title"/>
          </p:nvPr>
        </p:nvSpPr>
        <p:spPr>
          <a:xfrm>
            <a:off x="3476846" y="331982"/>
            <a:ext cx="8610600" cy="1021897"/>
          </a:xfrm>
        </p:spPr>
        <p:txBody>
          <a:bodyPr/>
          <a:lstStyle/>
          <a:p>
            <a:r>
              <a:rPr lang="en-GB" dirty="0" smtClean="0"/>
              <a:t>Examples of bad headshots</a:t>
            </a:r>
            <a:endParaRPr lang="en-GB" dirty="0"/>
          </a:p>
        </p:txBody>
      </p:sp>
      <p:pic>
        <p:nvPicPr>
          <p:cNvPr id="6" name="Picture 5"/>
          <p:cNvPicPr>
            <a:picLocks noChangeAspect="1"/>
          </p:cNvPicPr>
          <p:nvPr/>
        </p:nvPicPr>
        <p:blipFill>
          <a:blip r:embed="rId3"/>
          <a:stretch>
            <a:fillRect/>
          </a:stretch>
        </p:blipFill>
        <p:spPr>
          <a:xfrm>
            <a:off x="4997303" y="1611385"/>
            <a:ext cx="1919398" cy="2559197"/>
          </a:xfrm>
          <a:prstGeom prst="rect">
            <a:avLst/>
          </a:prstGeom>
        </p:spPr>
      </p:pic>
      <p:pic>
        <p:nvPicPr>
          <p:cNvPr id="7" name="Picture 6"/>
          <p:cNvPicPr>
            <a:picLocks noChangeAspect="1"/>
          </p:cNvPicPr>
          <p:nvPr/>
        </p:nvPicPr>
        <p:blipFill>
          <a:blip r:embed="rId4"/>
          <a:stretch>
            <a:fillRect/>
          </a:stretch>
        </p:blipFill>
        <p:spPr>
          <a:xfrm>
            <a:off x="9613383" y="1611385"/>
            <a:ext cx="1919398" cy="2559197"/>
          </a:xfrm>
          <a:prstGeom prst="rect">
            <a:avLst/>
          </a:prstGeom>
        </p:spPr>
      </p:pic>
      <p:sp>
        <p:nvSpPr>
          <p:cNvPr id="8" name="TextBox 7"/>
          <p:cNvSpPr txBox="1"/>
          <p:nvPr/>
        </p:nvSpPr>
        <p:spPr>
          <a:xfrm>
            <a:off x="463846" y="4274288"/>
            <a:ext cx="2215559" cy="2123658"/>
          </a:xfrm>
          <a:prstGeom prst="rect">
            <a:avLst/>
          </a:prstGeom>
          <a:noFill/>
        </p:spPr>
        <p:txBody>
          <a:bodyPr wrap="square" rtlCol="0">
            <a:spAutoFit/>
          </a:bodyPr>
          <a:lstStyle/>
          <a:p>
            <a:r>
              <a:rPr lang="en-GB" sz="1200" dirty="0" smtClean="0"/>
              <a:t>1. He is pulling a clearly ridiculous face.</a:t>
            </a:r>
          </a:p>
          <a:p>
            <a:r>
              <a:rPr lang="en-GB" sz="1200" dirty="0" smtClean="0"/>
              <a:t>2. You can’t see all features of his face due to his expression.</a:t>
            </a:r>
          </a:p>
          <a:p>
            <a:r>
              <a:rPr lang="en-GB" sz="1200" dirty="0" smtClean="0"/>
              <a:t>3. He is wearing a hat. This means that you can’t see what his hair looks like or the top half of his head.</a:t>
            </a:r>
          </a:p>
          <a:p>
            <a:r>
              <a:rPr lang="en-GB" sz="1200" dirty="0" smtClean="0"/>
              <a:t>4. </a:t>
            </a:r>
            <a:r>
              <a:rPr lang="en-GB" sz="1200" dirty="0"/>
              <a:t>I</a:t>
            </a:r>
            <a:r>
              <a:rPr lang="en-GB" sz="1200" dirty="0" smtClean="0"/>
              <a:t>t’s not in black and white.</a:t>
            </a:r>
            <a:endParaRPr lang="en-GB" sz="1200" dirty="0"/>
          </a:p>
        </p:txBody>
      </p:sp>
      <p:sp>
        <p:nvSpPr>
          <p:cNvPr id="9" name="TextBox 8"/>
          <p:cNvSpPr txBox="1"/>
          <p:nvPr/>
        </p:nvSpPr>
        <p:spPr>
          <a:xfrm>
            <a:off x="4465674" y="4274288"/>
            <a:ext cx="3026735" cy="2308324"/>
          </a:xfrm>
          <a:prstGeom prst="rect">
            <a:avLst/>
          </a:prstGeom>
          <a:noFill/>
        </p:spPr>
        <p:txBody>
          <a:bodyPr wrap="square" rtlCol="0">
            <a:spAutoFit/>
          </a:bodyPr>
          <a:lstStyle/>
          <a:p>
            <a:pPr marL="228600" indent="-228600">
              <a:buAutoNum type="arabicPeriod"/>
            </a:pPr>
            <a:r>
              <a:rPr lang="en-GB" sz="1200" dirty="0" smtClean="0"/>
              <a:t>The face is positioned at a strange angle.</a:t>
            </a:r>
          </a:p>
          <a:p>
            <a:pPr marL="228600" indent="-228600">
              <a:buAutoNum type="arabicPeriod"/>
            </a:pPr>
            <a:r>
              <a:rPr lang="en-GB" sz="1200" dirty="0" smtClean="0"/>
              <a:t>There is a piano in the middle of the photo creating a distraction.</a:t>
            </a:r>
          </a:p>
          <a:p>
            <a:pPr marL="228600" indent="-228600">
              <a:buAutoNum type="arabicPeriod"/>
            </a:pPr>
            <a:r>
              <a:rPr lang="en-GB" sz="1200" dirty="0" smtClean="0"/>
              <a:t>She’s wearing a very heavy eye make-up meaning we can’t see her natural appearance.</a:t>
            </a:r>
          </a:p>
          <a:p>
            <a:pPr marL="228600" indent="-228600">
              <a:buAutoNum type="arabicPeriod"/>
            </a:pPr>
            <a:r>
              <a:rPr lang="en-GB" sz="1200" dirty="0"/>
              <a:t> </a:t>
            </a:r>
            <a:r>
              <a:rPr lang="en-GB" sz="1200" dirty="0" smtClean="0"/>
              <a:t>the dimensions are clearly wrong as you can see her face is not in the centre of the photo and the keyboard has taken up more space than her face.</a:t>
            </a:r>
            <a:endParaRPr lang="en-GB" sz="1200" dirty="0"/>
          </a:p>
        </p:txBody>
      </p:sp>
      <p:sp>
        <p:nvSpPr>
          <p:cNvPr id="10" name="TextBox 9"/>
          <p:cNvSpPr txBox="1"/>
          <p:nvPr/>
        </p:nvSpPr>
        <p:spPr>
          <a:xfrm>
            <a:off x="8860466" y="4274288"/>
            <a:ext cx="3097618" cy="2308324"/>
          </a:xfrm>
          <a:prstGeom prst="rect">
            <a:avLst/>
          </a:prstGeom>
          <a:noFill/>
        </p:spPr>
        <p:txBody>
          <a:bodyPr wrap="square" rtlCol="0">
            <a:spAutoFit/>
          </a:bodyPr>
          <a:lstStyle/>
          <a:p>
            <a:pPr marL="228600" indent="-228600">
              <a:buAutoNum type="arabicPeriod"/>
            </a:pPr>
            <a:r>
              <a:rPr lang="en-GB" sz="1200" dirty="0" smtClean="0"/>
              <a:t>This photo is a selfie. It has not been taken by a photographer.</a:t>
            </a:r>
          </a:p>
          <a:p>
            <a:pPr marL="228600" indent="-228600">
              <a:buAutoNum type="arabicPeriod"/>
            </a:pPr>
            <a:r>
              <a:rPr lang="en-GB" sz="1200" dirty="0" smtClean="0"/>
              <a:t>His hand blocks out half the photo.</a:t>
            </a:r>
          </a:p>
          <a:p>
            <a:pPr marL="228600" indent="-228600">
              <a:buAutoNum type="arabicPeriod"/>
            </a:pPr>
            <a:r>
              <a:rPr lang="en-GB" sz="1200" dirty="0" smtClean="0"/>
              <a:t>His make-up is ridiculous. There is far too much on his face you can’t see what he really looks like.</a:t>
            </a:r>
          </a:p>
          <a:p>
            <a:pPr marL="228600" indent="-228600">
              <a:buAutoNum type="arabicPeriod"/>
            </a:pPr>
            <a:r>
              <a:rPr lang="en-GB" sz="1200" dirty="0" smtClean="0"/>
              <a:t>His hat is drawing huge attention from the photo.</a:t>
            </a:r>
          </a:p>
          <a:p>
            <a:pPr marL="228600" indent="-228600">
              <a:buAutoNum type="arabicPeriod"/>
            </a:pPr>
            <a:r>
              <a:rPr lang="en-GB" sz="1200" dirty="0" smtClean="0"/>
              <a:t>His face is at a strange angle.</a:t>
            </a:r>
          </a:p>
          <a:p>
            <a:pPr marL="228600" indent="-228600">
              <a:buAutoNum type="arabicPeriod"/>
            </a:pPr>
            <a:r>
              <a:rPr lang="en-GB" sz="1200" dirty="0" smtClean="0"/>
              <a:t>It’s not in black and white.</a:t>
            </a:r>
          </a:p>
          <a:p>
            <a:pPr marL="228600" indent="-228600">
              <a:buAutoNum type="arabicPeriod"/>
            </a:pPr>
            <a:r>
              <a:rPr lang="en-GB" sz="1200" dirty="0" smtClean="0"/>
              <a:t>The dimensions are wrong for the photo.</a:t>
            </a:r>
          </a:p>
        </p:txBody>
      </p:sp>
    </p:spTree>
    <p:extLst>
      <p:ext uri="{BB962C8B-B14F-4D97-AF65-F5344CB8AC3E}">
        <p14:creationId xmlns:p14="http://schemas.microsoft.com/office/powerpoint/2010/main" val="103064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5581" y="580075"/>
            <a:ext cx="8610600" cy="809246"/>
          </a:xfrm>
        </p:spPr>
        <p:txBody>
          <a:bodyPr/>
          <a:lstStyle/>
          <a:p>
            <a:r>
              <a:rPr lang="en-GB" dirty="0" smtClean="0"/>
              <a:t>Examples of good headshots</a:t>
            </a:r>
            <a:endParaRPr lang="en-GB" dirty="0"/>
          </a:p>
        </p:txBody>
      </p:sp>
      <p:pic>
        <p:nvPicPr>
          <p:cNvPr id="5" name="Picture 4"/>
          <p:cNvPicPr>
            <a:picLocks noChangeAspect="1"/>
          </p:cNvPicPr>
          <p:nvPr/>
        </p:nvPicPr>
        <p:blipFill>
          <a:blip r:embed="rId2"/>
          <a:stretch>
            <a:fillRect/>
          </a:stretch>
        </p:blipFill>
        <p:spPr>
          <a:xfrm>
            <a:off x="366933" y="1518241"/>
            <a:ext cx="3712086" cy="4698844"/>
          </a:xfrm>
          <a:prstGeom prst="rect">
            <a:avLst/>
          </a:prstGeom>
        </p:spPr>
      </p:pic>
      <p:pic>
        <p:nvPicPr>
          <p:cNvPr id="7" name="Picture 6"/>
          <p:cNvPicPr>
            <a:picLocks noChangeAspect="1"/>
          </p:cNvPicPr>
          <p:nvPr/>
        </p:nvPicPr>
        <p:blipFill>
          <a:blip r:embed="rId3"/>
          <a:stretch>
            <a:fillRect/>
          </a:stretch>
        </p:blipFill>
        <p:spPr>
          <a:xfrm>
            <a:off x="8086477" y="1518241"/>
            <a:ext cx="3762692" cy="4702370"/>
          </a:xfrm>
          <a:prstGeom prst="rect">
            <a:avLst/>
          </a:prstGeom>
        </p:spPr>
      </p:pic>
      <p:sp>
        <p:nvSpPr>
          <p:cNvPr id="8" name="TextBox 7"/>
          <p:cNvSpPr txBox="1"/>
          <p:nvPr/>
        </p:nvSpPr>
        <p:spPr>
          <a:xfrm>
            <a:off x="4214192" y="1518241"/>
            <a:ext cx="3586038" cy="2862322"/>
          </a:xfrm>
          <a:prstGeom prst="rect">
            <a:avLst/>
          </a:prstGeom>
          <a:noFill/>
        </p:spPr>
        <p:txBody>
          <a:bodyPr wrap="square" rtlCol="0">
            <a:spAutoFit/>
          </a:bodyPr>
          <a:lstStyle/>
          <a:p>
            <a:r>
              <a:rPr lang="en-GB" sz="2000" dirty="0" smtClean="0"/>
              <a:t>1. Neutral facial expression.</a:t>
            </a:r>
          </a:p>
          <a:p>
            <a:r>
              <a:rPr lang="en-GB" sz="2000" dirty="0" smtClean="0"/>
              <a:t>2. Black and white.</a:t>
            </a:r>
          </a:p>
          <a:p>
            <a:r>
              <a:rPr lang="en-GB" sz="2000" dirty="0" smtClean="0"/>
              <a:t>3. Correct dimensions.</a:t>
            </a:r>
          </a:p>
          <a:p>
            <a:r>
              <a:rPr lang="en-GB" sz="2000" dirty="0" smtClean="0"/>
              <a:t>4. Shows them in their best version of themselves.</a:t>
            </a:r>
          </a:p>
          <a:p>
            <a:r>
              <a:rPr lang="en-GB" sz="2000" dirty="0" smtClean="0"/>
              <a:t>5. No heavy costume or make-up.</a:t>
            </a:r>
          </a:p>
          <a:p>
            <a:r>
              <a:rPr lang="en-GB" sz="2000" dirty="0" smtClean="0"/>
              <a:t>6. They both look energised.</a:t>
            </a:r>
          </a:p>
        </p:txBody>
      </p:sp>
    </p:spTree>
    <p:extLst>
      <p:ext uri="{BB962C8B-B14F-4D97-AF65-F5344CB8AC3E}">
        <p14:creationId xmlns:p14="http://schemas.microsoft.com/office/powerpoint/2010/main" val="227741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2132" y="517882"/>
            <a:ext cx="8610600" cy="873596"/>
          </a:xfrm>
        </p:spPr>
        <p:txBody>
          <a:bodyPr/>
          <a:lstStyle/>
          <a:p>
            <a:r>
              <a:rPr lang="en-GB" dirty="0" smtClean="0"/>
              <a:t>show reels</a:t>
            </a:r>
            <a:endParaRPr lang="en-GB" dirty="0"/>
          </a:p>
        </p:txBody>
      </p:sp>
      <p:sp>
        <p:nvSpPr>
          <p:cNvPr id="4" name="Content Placeholder 3"/>
          <p:cNvSpPr>
            <a:spLocks noGrp="1"/>
          </p:cNvSpPr>
          <p:nvPr>
            <p:ph idx="1"/>
          </p:nvPr>
        </p:nvSpPr>
        <p:spPr>
          <a:xfrm>
            <a:off x="685800" y="1709530"/>
            <a:ext cx="10820400" cy="4509155"/>
          </a:xfrm>
        </p:spPr>
        <p:txBody>
          <a:bodyPr/>
          <a:lstStyle/>
          <a:p>
            <a:r>
              <a:rPr lang="en-GB" dirty="0" smtClean="0"/>
              <a:t>A show reel is a collection of video footage of your previous work in television/film/theatre.</a:t>
            </a:r>
          </a:p>
          <a:p>
            <a:r>
              <a:rPr lang="en-GB" dirty="0" smtClean="0"/>
              <a:t>It needs to highlight the best of your abilities.</a:t>
            </a:r>
          </a:p>
          <a:p>
            <a:r>
              <a:rPr lang="en-GB" dirty="0" smtClean="0"/>
              <a:t>It should be focussed on yourself.</a:t>
            </a:r>
          </a:p>
          <a:p>
            <a:r>
              <a:rPr lang="en-GB" dirty="0" smtClean="0"/>
              <a:t>It needs to show your versatility as a performer.</a:t>
            </a:r>
          </a:p>
          <a:p>
            <a:r>
              <a:rPr lang="en-GB" dirty="0" smtClean="0"/>
              <a:t>There should be references to the show that the footage is from.</a:t>
            </a:r>
          </a:p>
          <a:p>
            <a:r>
              <a:rPr lang="en-GB" dirty="0" smtClean="0"/>
              <a:t>It needs to be presented clearly in an easily understandable format.</a:t>
            </a:r>
          </a:p>
          <a:p>
            <a:r>
              <a:rPr lang="en-GB" dirty="0" smtClean="0"/>
              <a:t>The quality of footage and your performance is key. Also the quality of the presentation. If it looks messily pieced together it will look like you can’t be bothered/don’t care enough or aren’t proud of your accomplishments.</a:t>
            </a:r>
            <a:endParaRPr lang="en-GB" dirty="0"/>
          </a:p>
        </p:txBody>
      </p:sp>
    </p:spTree>
    <p:extLst>
      <p:ext uri="{BB962C8B-B14F-4D97-AF65-F5344CB8AC3E}">
        <p14:creationId xmlns:p14="http://schemas.microsoft.com/office/powerpoint/2010/main" val="4829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181" y="549687"/>
            <a:ext cx="8610600" cy="913352"/>
          </a:xfrm>
        </p:spPr>
        <p:txBody>
          <a:bodyPr/>
          <a:lstStyle/>
          <a:p>
            <a:r>
              <a:rPr lang="en-GB" dirty="0" smtClean="0"/>
              <a:t>equity</a:t>
            </a:r>
            <a:endParaRPr lang="en-GB" dirty="0"/>
          </a:p>
        </p:txBody>
      </p:sp>
      <p:sp>
        <p:nvSpPr>
          <p:cNvPr id="3" name="Content Placeholder 2"/>
          <p:cNvSpPr>
            <a:spLocks noGrp="1"/>
          </p:cNvSpPr>
          <p:nvPr>
            <p:ph idx="1"/>
          </p:nvPr>
        </p:nvSpPr>
        <p:spPr>
          <a:xfrm>
            <a:off x="905256" y="1549400"/>
            <a:ext cx="10497312" cy="4669285"/>
          </a:xfrm>
        </p:spPr>
        <p:txBody>
          <a:bodyPr>
            <a:normAutofit fontScale="92500"/>
          </a:bodyPr>
          <a:lstStyle/>
          <a:p>
            <a:r>
              <a:rPr lang="en-GB" dirty="0"/>
              <a:t>UK trade union for professional performers and </a:t>
            </a:r>
            <a:r>
              <a:rPr lang="en-GB" dirty="0" smtClean="0"/>
              <a:t>working </a:t>
            </a:r>
            <a:r>
              <a:rPr lang="en-GB" dirty="0"/>
              <a:t>practitioners</a:t>
            </a:r>
            <a:r>
              <a:rPr lang="en-GB" dirty="0" smtClean="0"/>
              <a:t>.</a:t>
            </a:r>
          </a:p>
          <a:p>
            <a:r>
              <a:rPr lang="en-GB" dirty="0" smtClean="0"/>
              <a:t>Nationally and internationally recognised for it’s work with helping performers.</a:t>
            </a:r>
          </a:p>
          <a:p>
            <a:r>
              <a:rPr lang="en-GB" dirty="0" smtClean="0"/>
              <a:t>Works with all areas of the entertainment industry.</a:t>
            </a:r>
          </a:p>
          <a:p>
            <a:r>
              <a:rPr lang="en-GB" dirty="0" smtClean="0"/>
              <a:t>Makes sure that those in the business are getting proper pay for their work.</a:t>
            </a:r>
          </a:p>
          <a:p>
            <a:r>
              <a:rPr lang="en-GB" dirty="0" smtClean="0"/>
              <a:t>Looks after performers and protects their pay and safety.</a:t>
            </a:r>
          </a:p>
          <a:p>
            <a:r>
              <a:rPr lang="en-GB" dirty="0" smtClean="0"/>
              <a:t>Many jobs will only pay if you are a part of Equity.</a:t>
            </a:r>
          </a:p>
          <a:p>
            <a:r>
              <a:rPr lang="en-GB" dirty="0" smtClean="0"/>
              <a:t>You have to have a membership which means paying a fee to be a part of it per annum.</a:t>
            </a:r>
          </a:p>
          <a:p>
            <a:r>
              <a:rPr lang="en-GB" dirty="0" smtClean="0"/>
              <a:t>It stops you from doing more than 48 hours of paid work per week.</a:t>
            </a:r>
          </a:p>
          <a:p>
            <a:r>
              <a:rPr lang="en-GB" dirty="0" smtClean="0"/>
              <a:t>You can lose your membership if you don’t do enough work in one year.</a:t>
            </a:r>
          </a:p>
          <a:p>
            <a:r>
              <a:rPr lang="en-GB" dirty="0" smtClean="0"/>
              <a:t>Government funded and overall ensures that performers are looked after properly.</a:t>
            </a:r>
            <a:endParaRPr lang="en-GB" dirty="0"/>
          </a:p>
        </p:txBody>
      </p:sp>
    </p:spTree>
    <p:extLst>
      <p:ext uri="{BB962C8B-B14F-4D97-AF65-F5344CB8AC3E}">
        <p14:creationId xmlns:p14="http://schemas.microsoft.com/office/powerpoint/2010/main" val="20913002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167</TotalTime>
  <Words>1279</Words>
  <Application>Microsoft Office PowerPoint</Application>
  <PresentationFormat>Widescreen</PresentationFormat>
  <Paragraphs>63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What makes a good performer</vt:lpstr>
      <vt:lpstr>Skills, qualities and attributes of a good performer</vt:lpstr>
      <vt:lpstr>How do you know a performance is successful?</vt:lpstr>
      <vt:lpstr>Headshots</vt:lpstr>
      <vt:lpstr>Examples of bad headshots</vt:lpstr>
      <vt:lpstr>Examples of good headshots</vt:lpstr>
      <vt:lpstr>show reels</vt:lpstr>
      <vt:lpstr>equity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good performer</dc:title>
  <dc:creator>Charlotte Kirkham</dc:creator>
  <cp:lastModifiedBy>Andy Pullen</cp:lastModifiedBy>
  <cp:revision>19</cp:revision>
  <dcterms:created xsi:type="dcterms:W3CDTF">2016-10-19T18:00:28Z</dcterms:created>
  <dcterms:modified xsi:type="dcterms:W3CDTF">2016-10-24T14:45:40Z</dcterms:modified>
</cp:coreProperties>
</file>