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3CF-ED7A-A541-AEA8-0C0E8C57D1EB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EA7A-A1F8-5C4B-A9A6-F2F9A7EF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3CF-ED7A-A541-AEA8-0C0E8C57D1EB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EA7A-A1F8-5C4B-A9A6-F2F9A7EF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3CF-ED7A-A541-AEA8-0C0E8C57D1EB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EA7A-A1F8-5C4B-A9A6-F2F9A7EF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3CF-ED7A-A541-AEA8-0C0E8C57D1EB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EA7A-A1F8-5C4B-A9A6-F2F9A7EF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3CF-ED7A-A541-AEA8-0C0E8C57D1EB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EA7A-A1F8-5C4B-A9A6-F2F9A7EF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3CF-ED7A-A541-AEA8-0C0E8C57D1EB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EA7A-A1F8-5C4B-A9A6-F2F9A7EF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3CF-ED7A-A541-AEA8-0C0E8C57D1EB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EA7A-A1F8-5C4B-A9A6-F2F9A7EF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3CF-ED7A-A541-AEA8-0C0E8C57D1EB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EA7A-A1F8-5C4B-A9A6-F2F9A7EF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3CF-ED7A-A541-AEA8-0C0E8C57D1EB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EA7A-A1F8-5C4B-A9A6-F2F9A7EF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3CF-ED7A-A541-AEA8-0C0E8C57D1EB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EA7A-A1F8-5C4B-A9A6-F2F9A7EF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3CF-ED7A-A541-AEA8-0C0E8C57D1EB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EA7A-A1F8-5C4B-A9A6-F2F9A7EF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B33CF-ED7A-A541-AEA8-0C0E8C57D1EB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2EA7A-A1F8-5C4B-A9A6-F2F9A7EFE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8 at 20.50.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75" y="3301918"/>
            <a:ext cx="7404570" cy="750886"/>
          </a:xfrm>
          <a:prstGeom prst="rect">
            <a:avLst/>
          </a:prstGeom>
        </p:spPr>
      </p:pic>
      <p:pic>
        <p:nvPicPr>
          <p:cNvPr id="5" name="Picture 4" descr="Screen Shot 2016-10-18 at 20.51.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519" y="5782735"/>
            <a:ext cx="4364508" cy="578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496" y="4986106"/>
            <a:ext cx="3571182" cy="1871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57111"/>
            <a:ext cx="2437082" cy="252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dirty="0" smtClean="0">
                <a:latin typeface="Birch Std"/>
                <a:cs typeface="Birch Std"/>
              </a:rPr>
              <a:t>“In </a:t>
            </a:r>
            <a:r>
              <a:rPr lang="en-US" sz="5400" dirty="0">
                <a:latin typeface="Birch Std"/>
                <a:cs typeface="Birch Std"/>
              </a:rPr>
              <a:t>order to be a good actor, I'm a firm believer that you need to bring something to the</a:t>
            </a:r>
            <a:r>
              <a:rPr lang="en-US" sz="5400" dirty="0" smtClean="0">
                <a:latin typeface="Birch Std"/>
                <a:cs typeface="Birch Std"/>
              </a:rPr>
              <a:t> table.”</a:t>
            </a:r>
          </a:p>
          <a:p>
            <a:pPr>
              <a:buNone/>
            </a:pPr>
            <a:endParaRPr lang="en-US" dirty="0" smtClean="0">
              <a:latin typeface="Birch Std"/>
              <a:cs typeface="Birch Std"/>
            </a:endParaRPr>
          </a:p>
          <a:p>
            <a:pPr>
              <a:buNone/>
            </a:pPr>
            <a:r>
              <a:rPr lang="en-US" sz="2500" dirty="0" smtClean="0">
                <a:latin typeface="Birch Std"/>
                <a:cs typeface="Birch Std"/>
              </a:rPr>
              <a:t>(R. Lee Ermey, 1944)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10-18 at 21.05.53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6627" b="-76627"/>
          <a:stretch>
            <a:fillRect/>
          </a:stretch>
        </p:blipFill>
        <p:spPr>
          <a:xfrm>
            <a:off x="2714979" y="-410053"/>
            <a:ext cx="3635022" cy="1999122"/>
          </a:xfrm>
        </p:spPr>
      </p:pic>
      <p:pic>
        <p:nvPicPr>
          <p:cNvPr id="6" name="Picture 5" descr="Screen Shot 2016-10-18 at 21.08.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24" y="1901076"/>
            <a:ext cx="7337425" cy="611452"/>
          </a:xfrm>
          <a:prstGeom prst="rect">
            <a:avLst/>
          </a:prstGeom>
        </p:spPr>
      </p:pic>
      <p:pic>
        <p:nvPicPr>
          <p:cNvPr id="11" name="Picture 10" descr="Screen Shot 2016-10-18 at 21.10.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24" y="2859383"/>
            <a:ext cx="7920919" cy="635324"/>
          </a:xfrm>
          <a:prstGeom prst="rect">
            <a:avLst/>
          </a:prstGeom>
        </p:spPr>
      </p:pic>
      <p:pic>
        <p:nvPicPr>
          <p:cNvPr id="17" name="Picture 16" descr="Screen Shot 2016-10-18 at 21.14.4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24" y="3862976"/>
            <a:ext cx="8933276" cy="628650"/>
          </a:xfrm>
          <a:prstGeom prst="rect">
            <a:avLst/>
          </a:prstGeom>
        </p:spPr>
      </p:pic>
      <p:pic>
        <p:nvPicPr>
          <p:cNvPr id="18" name="Picture 17" descr="Screen Shot 2016-10-18 at 21.16.3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724" y="4918152"/>
            <a:ext cx="6056713" cy="7344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8149" y="194893"/>
            <a:ext cx="1010535" cy="911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073" y="194893"/>
            <a:ext cx="1010535" cy="911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8 at 21.23.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875" y="333953"/>
            <a:ext cx="2365414" cy="781033"/>
          </a:xfrm>
          <a:prstGeom prst="rect">
            <a:avLst/>
          </a:prstGeom>
        </p:spPr>
      </p:pic>
      <p:pic>
        <p:nvPicPr>
          <p:cNvPr id="5" name="Picture 4" descr="Screen Shot 2016-10-18 at 21.27.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74" y="1889940"/>
            <a:ext cx="3944235" cy="564509"/>
          </a:xfrm>
          <a:prstGeom prst="rect">
            <a:avLst/>
          </a:prstGeom>
        </p:spPr>
      </p:pic>
      <p:pic>
        <p:nvPicPr>
          <p:cNvPr id="8" name="Picture 7" descr="Screen Shot 2016-10-18 at 21.28.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074" y="5065910"/>
            <a:ext cx="3852534" cy="548025"/>
          </a:xfrm>
          <a:prstGeom prst="rect">
            <a:avLst/>
          </a:prstGeom>
        </p:spPr>
      </p:pic>
      <p:pic>
        <p:nvPicPr>
          <p:cNvPr id="9" name="Picture 8" descr="Screen Shot 2016-10-18 at 21.29.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875" y="3196585"/>
            <a:ext cx="1339199" cy="527802"/>
          </a:xfrm>
          <a:prstGeom prst="rect">
            <a:avLst/>
          </a:prstGeom>
        </p:spPr>
      </p:pic>
      <p:pic>
        <p:nvPicPr>
          <p:cNvPr id="10" name="Picture 9" descr="Screen Shot 2016-10-18 at 21.30.0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888" y="2655853"/>
            <a:ext cx="2335663" cy="540732"/>
          </a:xfrm>
          <a:prstGeom prst="rect">
            <a:avLst/>
          </a:prstGeom>
        </p:spPr>
      </p:pic>
      <p:pic>
        <p:nvPicPr>
          <p:cNvPr id="12" name="Picture 11" descr="Screen Shot 2016-10-18 at 21.30.5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674" y="4219989"/>
            <a:ext cx="3752801" cy="563692"/>
          </a:xfrm>
          <a:prstGeom prst="rect">
            <a:avLst/>
          </a:prstGeom>
        </p:spPr>
      </p:pic>
      <p:pic>
        <p:nvPicPr>
          <p:cNvPr id="15" name="Picture 14" descr="Screen Shot 2016-10-18 at 21.31.5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3696" y="5613935"/>
            <a:ext cx="2125779" cy="6631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126" y="152400"/>
            <a:ext cx="1384576" cy="11076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7032" y="152400"/>
            <a:ext cx="1384576" cy="1107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10-18 at 21.35.36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4262" b="-94262"/>
          <a:stretch>
            <a:fillRect/>
          </a:stretch>
        </p:blipFill>
        <p:spPr>
          <a:xfrm>
            <a:off x="2558605" y="-253783"/>
            <a:ext cx="4143828" cy="2278946"/>
          </a:xfrm>
        </p:spPr>
      </p:pic>
      <p:pic>
        <p:nvPicPr>
          <p:cNvPr id="5" name="Picture 4" descr="Screen Shot 2016-10-18 at 21.36.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24" y="1545385"/>
            <a:ext cx="3288499" cy="701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4277" y="2366645"/>
            <a:ext cx="3930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Next Condensed Demi Bold"/>
                <a:cs typeface="Avenir Next Condensed Demi Bold"/>
              </a:rPr>
              <a:t>- A photograph of an Actor/Actress. It is used to get work.</a:t>
            </a:r>
            <a:endParaRPr lang="en-US" dirty="0">
              <a:latin typeface="Avenir Next Condensed Demi Bold"/>
              <a:cs typeface="Avenir Next Condensed Demi Bold"/>
            </a:endParaRPr>
          </a:p>
        </p:txBody>
      </p:sp>
      <p:pic>
        <p:nvPicPr>
          <p:cNvPr id="7" name="Picture 6" descr="Screen Shot 2016-10-18 at 21.42.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24" y="3116770"/>
            <a:ext cx="1769623" cy="7936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24277" y="39379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venir Next Condensed Demi Bold"/>
                <a:cs typeface="Avenir Next Condensed Demi Bold"/>
              </a:rPr>
              <a:t>- 8 X 10 and BLACK AND WHITE!</a:t>
            </a:r>
            <a:endParaRPr lang="en-US" dirty="0">
              <a:latin typeface="Avenir Next Condensed Demi Bold"/>
              <a:cs typeface="Avenir Next Condensed Demi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247" y="5014148"/>
            <a:ext cx="1227406" cy="1692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41" y="5014148"/>
            <a:ext cx="1615854" cy="16995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3252" y="5014148"/>
            <a:ext cx="1350488" cy="1699554"/>
          </a:xfrm>
          <a:prstGeom prst="rect">
            <a:avLst/>
          </a:prstGeom>
        </p:spPr>
      </p:pic>
      <p:pic>
        <p:nvPicPr>
          <p:cNvPr id="12" name="Picture 11" descr="Screen Shot 2016-10-18 at 21.45.4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0914" y="4429903"/>
            <a:ext cx="1522961" cy="561539"/>
          </a:xfrm>
          <a:prstGeom prst="rect">
            <a:avLst/>
          </a:prstGeom>
        </p:spPr>
      </p:pic>
      <p:pic>
        <p:nvPicPr>
          <p:cNvPr id="13" name="Picture 12" descr="Screen Shot 2016-10-18 at 21.46.3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8889" y="4307244"/>
            <a:ext cx="972844" cy="684198"/>
          </a:xfrm>
          <a:prstGeom prst="rect">
            <a:avLst/>
          </a:prstGeom>
        </p:spPr>
      </p:pic>
      <p:pic>
        <p:nvPicPr>
          <p:cNvPr id="14" name="Picture 13" descr="Screen Shot 2016-10-18 at 21.47.5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9940" y="4366448"/>
            <a:ext cx="1193800" cy="6477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869123" y="5805100"/>
            <a:ext cx="518843" cy="141728"/>
          </a:xfrm>
          <a:prstGeom prst="rightArrow">
            <a:avLst/>
          </a:prstGeom>
          <a:solidFill>
            <a:schemeClr val="tx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ight Arrow 15"/>
          <p:cNvSpPr/>
          <p:nvPr/>
        </p:nvSpPr>
        <p:spPr>
          <a:xfrm>
            <a:off x="6443011" y="5805100"/>
            <a:ext cx="518843" cy="141728"/>
          </a:xfrm>
          <a:prstGeom prst="rightArrow">
            <a:avLst/>
          </a:prstGeom>
          <a:solidFill>
            <a:schemeClr val="tx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  <a:cs typeface="Avenir Next Condensed Demi Bold"/>
              </a:rPr>
              <a:t>Good      vs        Bad</a:t>
            </a:r>
            <a:endParaRPr lang="en-US" b="1" dirty="0">
              <a:latin typeface="Arial Rounded MT Bold" panose="020F0704030504030204" pitchFamily="34" charset="0"/>
              <a:cs typeface="Avenir Next Condensed Demi Bold"/>
            </a:endParaRPr>
          </a:p>
        </p:txBody>
      </p:sp>
      <p:pic>
        <p:nvPicPr>
          <p:cNvPr id="4" name="Picture 3" descr="Screen Shot 2016-10-18 at 21.52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7" y="2170426"/>
            <a:ext cx="1594435" cy="2019930"/>
          </a:xfrm>
          <a:prstGeom prst="rect">
            <a:avLst/>
          </a:prstGeom>
        </p:spPr>
      </p:pic>
      <p:pic>
        <p:nvPicPr>
          <p:cNvPr id="5" name="Picture 4" descr="headshots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338" y="2512360"/>
            <a:ext cx="1124257" cy="1677996"/>
          </a:xfrm>
          <a:prstGeom prst="rect">
            <a:avLst/>
          </a:prstGeom>
        </p:spPr>
      </p:pic>
      <p:pic>
        <p:nvPicPr>
          <p:cNvPr id="6" name="Picture 5" descr="80421fd6a102f2725a617de0878f6a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021" y="4644708"/>
            <a:ext cx="1203587" cy="1805380"/>
          </a:xfrm>
          <a:prstGeom prst="rect">
            <a:avLst/>
          </a:prstGeom>
        </p:spPr>
      </p:pic>
      <p:pic>
        <p:nvPicPr>
          <p:cNvPr id="7" name="Picture 6" descr="b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794" y="2512360"/>
            <a:ext cx="1260814" cy="1891221"/>
          </a:xfrm>
          <a:prstGeom prst="rect">
            <a:avLst/>
          </a:prstGeom>
        </p:spPr>
      </p:pic>
      <p:pic>
        <p:nvPicPr>
          <p:cNvPr id="8" name="Picture 7" descr="6f63c14af9526051bf77c30e5b720c8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4411" y="4644708"/>
            <a:ext cx="1474151" cy="180538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2" idx="2"/>
          </p:cNvCxnSpPr>
          <p:nvPr/>
        </p:nvCxnSpPr>
        <p:spPr>
          <a:xfrm rot="5400000">
            <a:off x="1850950" y="4136950"/>
            <a:ext cx="5440362" cy="1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eadshot-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496" y="2170426"/>
            <a:ext cx="1375610" cy="2019930"/>
          </a:xfrm>
          <a:prstGeom prst="rect">
            <a:avLst/>
          </a:prstGeom>
        </p:spPr>
      </p:pic>
      <p:pic>
        <p:nvPicPr>
          <p:cNvPr id="12" name="Picture 11" descr="3afb55116b38e4f2b68f7dad9656ecf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6496" y="4537651"/>
            <a:ext cx="1375610" cy="2063415"/>
          </a:xfrm>
          <a:prstGeom prst="rect">
            <a:avLst/>
          </a:prstGeom>
        </p:spPr>
      </p:pic>
      <p:pic>
        <p:nvPicPr>
          <p:cNvPr id="13" name="Picture 12" descr="Small2MichaelRiseley,B&amp;WHeadshot,201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758" y="4729979"/>
            <a:ext cx="1494854" cy="1871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Bernard MT Condensed" panose="02050806060905020404" pitchFamily="18" charset="0"/>
              </a:rPr>
              <a:t>Resumes</a:t>
            </a:r>
            <a:endParaRPr lang="en-GB" sz="4800" dirty="0">
              <a:latin typeface="Bernard MT Condensed" panose="020508060609050204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Forgotten Futurist Shadow" panose="02010603060202080803" pitchFamily="2" charset="0"/>
              </a:rPr>
              <a:t>What your resume should include:</a:t>
            </a:r>
          </a:p>
          <a:p>
            <a:pPr>
              <a:buFontTx/>
              <a:buChar char="-"/>
            </a:pPr>
            <a:r>
              <a:rPr lang="en-GB" dirty="0" smtClean="0">
                <a:latin typeface="Forgotten Futurist Shadow" panose="02010603060202080803" pitchFamily="2" charset="0"/>
              </a:rPr>
              <a:t>Your name (in large BOLD letters)</a:t>
            </a:r>
          </a:p>
          <a:p>
            <a:pPr>
              <a:buFontTx/>
              <a:buChar char="-"/>
            </a:pPr>
            <a:r>
              <a:rPr lang="en-GB" dirty="0" smtClean="0">
                <a:latin typeface="Forgotten Futurist Shadow" panose="02010603060202080803" pitchFamily="2" charset="0"/>
              </a:rPr>
              <a:t>Credits (the roles you’ve played)</a:t>
            </a:r>
          </a:p>
          <a:p>
            <a:pPr>
              <a:buFontTx/>
              <a:buChar char="-"/>
            </a:pPr>
            <a:r>
              <a:rPr lang="en-GB" dirty="0" smtClean="0">
                <a:latin typeface="Forgotten Futurist Shadow" panose="02010603060202080803" pitchFamily="2" charset="0"/>
              </a:rPr>
              <a:t>Training (what course, qualification)</a:t>
            </a:r>
          </a:p>
          <a:p>
            <a:pPr>
              <a:buFontTx/>
              <a:buChar char="-"/>
            </a:pPr>
            <a:r>
              <a:rPr lang="en-GB" dirty="0" smtClean="0">
                <a:latin typeface="Forgotten Futurist Shadow" panose="02010603060202080803" pitchFamily="2" charset="0"/>
              </a:rPr>
              <a:t>Mention special skills (Swimming? Horse riding? Driving?)</a:t>
            </a:r>
            <a:endParaRPr lang="en-GB" dirty="0">
              <a:latin typeface="Forgotten Futurist Shadow" panose="020106030602020808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ernard MT Condensed" panose="02050806060905020404" pitchFamily="18" charset="0"/>
              </a:rPr>
              <a:t>How Do I Get Paid?</a:t>
            </a:r>
            <a:endParaRPr lang="en-GB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Forgotten Futurist Shadow" panose="02010603060202080803" pitchFamily="2" charset="0"/>
              </a:rPr>
              <a:t>The Actors' Equity Association (AEA), </a:t>
            </a:r>
            <a:r>
              <a:rPr lang="en-GB" dirty="0" smtClean="0">
                <a:latin typeface="Forgotten Futurist Shadow" panose="02010603060202080803" pitchFamily="2" charset="0"/>
              </a:rPr>
              <a:t>(known as ‘Equity’) is </a:t>
            </a:r>
            <a:r>
              <a:rPr lang="en-GB" dirty="0">
                <a:latin typeface="Forgotten Futurist Shadow" panose="02010603060202080803" pitchFamily="2" charset="0"/>
              </a:rPr>
              <a:t>an American </a:t>
            </a:r>
            <a:r>
              <a:rPr lang="en-GB" dirty="0" smtClean="0">
                <a:latin typeface="Forgotten Futurist Shadow" panose="02010603060202080803" pitchFamily="2" charset="0"/>
              </a:rPr>
              <a:t>labour </a:t>
            </a:r>
            <a:r>
              <a:rPr lang="en-GB" dirty="0">
                <a:latin typeface="Forgotten Futurist Shadow" panose="02010603060202080803" pitchFamily="2" charset="0"/>
              </a:rPr>
              <a:t>union representing the world of live theatrical performance, as opposed to film and television performance (which is represented by SAG-AFTRA).</a:t>
            </a:r>
          </a:p>
          <a:p>
            <a:endParaRPr lang="en-GB" dirty="0" smtClean="0">
              <a:latin typeface="Forgotten Futurist Shadow" panose="02010603060202080803" pitchFamily="2" charset="0"/>
            </a:endParaRPr>
          </a:p>
          <a:p>
            <a:r>
              <a:rPr lang="en-GB" dirty="0" smtClean="0">
                <a:latin typeface="Forgotten Futurist Shadow" panose="02010603060202080803" pitchFamily="2" charset="0"/>
              </a:rPr>
              <a:t>Equity Minimum- £447.50 a week.</a:t>
            </a:r>
            <a:endParaRPr lang="en-GB" dirty="0">
              <a:latin typeface="Forgotten Futurist Shadow" panose="020106030602020808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11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dirty="0" smtClean="0">
              <a:latin typeface="News701 BT" panose="02040603040505090204" pitchFamily="18" charset="0"/>
            </a:endParaRPr>
          </a:p>
          <a:p>
            <a:pPr marL="0" indent="0" algn="ctr">
              <a:buNone/>
            </a:pPr>
            <a:r>
              <a:rPr lang="en-GB" sz="6000" dirty="0" smtClean="0">
                <a:latin typeface="News701 BT" panose="02040603040505090204" pitchFamily="18" charset="0"/>
              </a:rPr>
              <a:t>Thanks for Watching! </a:t>
            </a:r>
            <a:r>
              <a:rPr lang="en-GB" sz="6000" dirty="0">
                <a:latin typeface="News701 BT" panose="020406030405050902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8566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156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Rounded MT Bold</vt:lpstr>
      <vt:lpstr>Avenir Next Condensed Demi Bold</vt:lpstr>
      <vt:lpstr>Bernard MT Condensed</vt:lpstr>
      <vt:lpstr>Birch Std</vt:lpstr>
      <vt:lpstr>Calibri</vt:lpstr>
      <vt:lpstr>Forgotten Futurist Shadow</vt:lpstr>
      <vt:lpstr>News701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     vs        Bad</vt:lpstr>
      <vt:lpstr>Resumes</vt:lpstr>
      <vt:lpstr>How Do I Get Paid?</vt:lpstr>
      <vt:lpstr>PowerPoint Presentation</vt:lpstr>
    </vt:vector>
  </TitlesOfParts>
  <Company>The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Lily</dc:creator>
  <cp:lastModifiedBy>Lily R Beattie (165034)</cp:lastModifiedBy>
  <cp:revision>12</cp:revision>
  <dcterms:created xsi:type="dcterms:W3CDTF">2016-10-18T21:00:33Z</dcterms:created>
  <dcterms:modified xsi:type="dcterms:W3CDTF">2016-10-20T12:32:01Z</dcterms:modified>
</cp:coreProperties>
</file>