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6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2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53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0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78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1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DA06-7915-4FBB-9B07-8481FD787673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ADA6-369F-4755-8152-3151A2DB4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2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AJTC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Theatre </a:t>
            </a:r>
            <a:r>
              <a:rPr lang="en-GB" dirty="0" smtClean="0"/>
              <a:t>company</a:t>
            </a:r>
          </a:p>
          <a:p>
            <a:r>
              <a:rPr lang="en-GB" dirty="0" smtClean="0"/>
              <a:t>By </a:t>
            </a:r>
            <a:r>
              <a:rPr lang="en-GB" dirty="0" smtClean="0">
                <a:solidFill>
                  <a:srgbClr val="9900CC"/>
                </a:solidFill>
              </a:rPr>
              <a:t>Skye </a:t>
            </a:r>
            <a:r>
              <a:rPr lang="en-GB" dirty="0" err="1" smtClean="0">
                <a:solidFill>
                  <a:srgbClr val="9900CC"/>
                </a:solidFill>
              </a:rPr>
              <a:t>Lacey</a:t>
            </a:r>
            <a:endParaRPr lang="en-GB" dirty="0" smtClean="0">
              <a:solidFill>
                <a:srgbClr val="9900CC"/>
              </a:solidFill>
            </a:endParaRPr>
          </a:p>
          <a:p>
            <a:endParaRPr lang="en-GB" dirty="0"/>
          </a:p>
        </p:txBody>
      </p:sp>
      <p:pic>
        <p:nvPicPr>
          <p:cNvPr id="1026" name="Picture 2" descr="Image result for ajtc theatre comp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404" y="2316163"/>
            <a:ext cx="19431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jtc theatre comp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832" y="2252890"/>
            <a:ext cx="19431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9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Why does their work inspire me?</a:t>
            </a:r>
            <a:endParaRPr lang="en-GB" sz="4400" dirty="0">
              <a:solidFill>
                <a:srgbClr val="FF0000"/>
              </a:solidFill>
            </a:endParaRPr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56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07" y="1078865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Inventive and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unusual</a:t>
            </a:r>
          </a:p>
          <a:p>
            <a:pPr>
              <a:buFontTx/>
              <a:buChar char="-"/>
            </a:pPr>
            <a:endParaRPr lang="en-GB" sz="16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They focus their work on topics for all age groups.</a:t>
            </a:r>
          </a:p>
          <a:p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They look at classical pieces of drama such as Shakespeare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Cover topics which aren't typical for verbatim.  </a:t>
            </a:r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45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300605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Which ideas would I consider for your performance in the community?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Focusing on looking at topics which are unusual and people are interested but don’t really discuss.</a:t>
            </a:r>
          </a:p>
          <a:p>
            <a:pPr marL="0" indent="0">
              <a:buNone/>
            </a:pPr>
            <a:r>
              <a:rPr lang="en-GB" dirty="0" smtClean="0"/>
              <a:t> - This will help with: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~ Opening up peoples ideas on what the media does not cover.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~ inspire people to open their minds on topics.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~ change their views.</a:t>
            </a:r>
          </a:p>
          <a:p>
            <a:r>
              <a:rPr lang="en-GB" dirty="0" smtClean="0"/>
              <a:t>look into doing something that draws everyone that is suitable for all ages.</a:t>
            </a:r>
          </a:p>
          <a:p>
            <a:r>
              <a:rPr lang="en-GB" dirty="0" smtClean="0"/>
              <a:t>Make our piece unique and different. This will allow people to concentrate and get drawn in.</a:t>
            </a:r>
            <a:endParaRPr lang="en-GB" dirty="0"/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1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  <a:latin typeface="Algerian" panose="04020705040A02060702" pitchFamily="82" charset="0"/>
              </a:rPr>
              <a:t>Thank you </a:t>
            </a:r>
            <a:endParaRPr lang="en-GB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0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440" y="2633472"/>
            <a:ext cx="9144000" cy="3867912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What is the purpose of this company?</a:t>
            </a:r>
            <a:endParaRPr lang="en-GB" sz="4000" dirty="0"/>
          </a:p>
        </p:txBody>
      </p:sp>
      <p:pic>
        <p:nvPicPr>
          <p:cNvPr id="2050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96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4523"/>
            <a:ext cx="10515600" cy="473102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AJTC is a small scale theatre company based in Guildford, Surry England</a:t>
            </a:r>
          </a:p>
          <a:p>
            <a:pPr marL="0" indent="0"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The company is committed to 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developing and nurturing new material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 of the 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highest quality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 for 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national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 and 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international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 touring, playing to both theatre and non-theatre venues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AJTC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has a policy of providing workshops geared to 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youth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and adult audiences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 as well as after show talks and question and answer sessions.</a:t>
            </a:r>
          </a:p>
        </p:txBody>
      </p:sp>
      <p:pic>
        <p:nvPicPr>
          <p:cNvPr id="1026" name="Picture 2" descr="ajt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304800"/>
            <a:ext cx="228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ajtc theatre compan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6126480"/>
            <a:ext cx="52090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38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87" y="891347"/>
            <a:ext cx="10515600" cy="4351338"/>
          </a:xfrm>
        </p:spPr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sz="4800" dirty="0" smtClean="0">
                <a:solidFill>
                  <a:srgbClr val="FF0000"/>
                </a:solidFill>
              </a:rPr>
              <a:t>What themes do they explore?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591" y="374512"/>
            <a:ext cx="10515600" cy="4351338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Real life </a:t>
            </a:r>
          </a:p>
          <a:p>
            <a:pPr marL="0" indent="0">
              <a:buNone/>
            </a:pPr>
            <a:endParaRPr lang="en-GB" sz="3200" dirty="0" smtClean="0">
              <a:solidFill>
                <a:srgbClr val="002060"/>
              </a:solidFill>
            </a:endParaRPr>
          </a:p>
          <a:p>
            <a:r>
              <a:rPr lang="en-GB" sz="3200" dirty="0" smtClean="0">
                <a:solidFill>
                  <a:srgbClr val="002060"/>
                </a:solidFill>
              </a:rPr>
              <a:t>Issues within society </a:t>
            </a:r>
          </a:p>
          <a:p>
            <a:endParaRPr lang="en-GB" sz="3200" dirty="0" smtClean="0">
              <a:solidFill>
                <a:srgbClr val="002060"/>
              </a:solidFill>
            </a:endParaRPr>
          </a:p>
          <a:p>
            <a:endParaRPr lang="en-GB" sz="3200" dirty="0">
              <a:solidFill>
                <a:srgbClr val="002060"/>
              </a:solidFill>
            </a:endParaRPr>
          </a:p>
          <a:p>
            <a:r>
              <a:rPr lang="en-GB" sz="3200" dirty="0" smtClean="0">
                <a:solidFill>
                  <a:srgbClr val="002060"/>
                </a:solidFill>
              </a:rPr>
              <a:t>Focus on classical theatre pieces </a:t>
            </a:r>
          </a:p>
          <a:p>
            <a:endParaRPr lang="en-GB" sz="3200" dirty="0">
              <a:solidFill>
                <a:srgbClr val="002060"/>
              </a:solidFill>
            </a:endParaRPr>
          </a:p>
          <a:p>
            <a:r>
              <a:rPr lang="en-GB" sz="3200" dirty="0" smtClean="0">
                <a:solidFill>
                  <a:srgbClr val="002060"/>
                </a:solidFill>
              </a:rPr>
              <a:t>The audience is for teenagers and adults </a:t>
            </a:r>
            <a:endParaRPr lang="en-GB" sz="32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6156960"/>
            <a:ext cx="398410" cy="36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32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06" y="1173025"/>
            <a:ext cx="10515600" cy="2852737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venues do they perform in?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122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" y="6444755"/>
            <a:ext cx="347345" cy="32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61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105"/>
            <a:ext cx="10515600" cy="4351338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AJTC has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toured to Holland on three separate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occasions.</a:t>
            </a:r>
          </a:p>
          <a:p>
            <a:pPr marL="0" indent="0">
              <a:buNone/>
            </a:pP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</a:rPr>
              <a:t>audiences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</a:rPr>
              <a:t>in: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- Endhoven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 - Gouda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 - Utrecht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-  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Heerlen </a:t>
            </a:r>
            <a:endParaRPr lang="nl-NL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5">
                    <a:lumMod val="75000"/>
                  </a:schemeClr>
                </a:solidFill>
              </a:rPr>
              <a:t>- Den 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</a:rPr>
              <a:t>Haag</a:t>
            </a: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Edinburgh Festival </a:t>
            </a:r>
            <a:endParaRPr lang="en-GB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000" b="1" dirty="0" err="1">
                <a:solidFill>
                  <a:schemeClr val="accent5">
                    <a:lumMod val="75000"/>
                  </a:schemeClr>
                </a:solidFill>
              </a:rPr>
              <a:t>Tblisi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International Festival in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Georgia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Belfast International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Festival</a:t>
            </a:r>
          </a:p>
          <a:p>
            <a:r>
              <a:rPr lang="en-GB" sz="2000" b="1" dirty="0" err="1">
                <a:solidFill>
                  <a:schemeClr val="accent5">
                    <a:lumMod val="75000"/>
                  </a:schemeClr>
                </a:solidFill>
              </a:rPr>
              <a:t>Gyula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Shakespeare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Festival in Hungary</a:t>
            </a:r>
            <a:endParaRPr lang="en-GB" sz="2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81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23768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solidFill>
                  <a:srgbClr val="FF0000"/>
                </a:solidFill>
              </a:rPr>
              <a:t>Who are their target audience?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70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15" y="332105"/>
            <a:ext cx="10515600" cy="4351338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</a:rPr>
              <a:t>Teenagers</a:t>
            </a:r>
          </a:p>
          <a:p>
            <a:endParaRPr lang="en-GB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</a:rPr>
              <a:t>Adults </a:t>
            </a:r>
          </a:p>
          <a:p>
            <a:endParaRPr lang="en-GB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</a:rPr>
              <a:t>(serious themes of their pieces)</a:t>
            </a:r>
          </a:p>
          <a:p>
            <a:pPr marL="0" indent="0">
              <a:buNone/>
            </a:pPr>
            <a:endParaRPr lang="en-GB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</a:rPr>
              <a:t>Also focus on pieces for children  e.g.  </a:t>
            </a:r>
            <a:r>
              <a:rPr lang="en-GB" sz="2000" b="1" i="1" dirty="0" smtClean="0"/>
              <a:t>Bin Men </a:t>
            </a:r>
            <a:endParaRPr lang="en-GB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000" dirty="0"/>
          </a:p>
        </p:txBody>
      </p:sp>
      <p:pic>
        <p:nvPicPr>
          <p:cNvPr id="4" name="Picture 2" descr="Image result for ajtc theatre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" y="6024266"/>
            <a:ext cx="514985" cy="4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19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254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Office Theme</vt:lpstr>
      <vt:lpstr>AJTC</vt:lpstr>
      <vt:lpstr>PowerPoint Presentation</vt:lpstr>
      <vt:lpstr>PowerPoint Presentation</vt:lpstr>
      <vt:lpstr>PowerPoint Presentation</vt:lpstr>
      <vt:lpstr>PowerPoint Presentation</vt:lpstr>
      <vt:lpstr>What venues do they perform in?</vt:lpstr>
      <vt:lpstr>PowerPoint Presentation</vt:lpstr>
      <vt:lpstr>Who are their target audience?</vt:lpstr>
      <vt:lpstr>PowerPoint Presentation</vt:lpstr>
      <vt:lpstr>Why does their work inspire me?</vt:lpstr>
      <vt:lpstr>PowerPoint Presentation</vt:lpstr>
      <vt:lpstr>Which ideas would I consider for your performance in the community?</vt:lpstr>
      <vt:lpstr>PowerPoint Presentation</vt:lpstr>
      <vt:lpstr>Thank you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AJTC</dc:title>
  <dc:creator>Skye I Lacey (166364)</dc:creator>
  <cp:lastModifiedBy>Ruby Y Davies (166417)</cp:lastModifiedBy>
  <cp:revision>8</cp:revision>
  <dcterms:created xsi:type="dcterms:W3CDTF">2017-03-17T14:33:16Z</dcterms:created>
  <dcterms:modified xsi:type="dcterms:W3CDTF">2017-03-20T13:13:17Z</dcterms:modified>
</cp:coreProperties>
</file>