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3" d="100"/>
          <a:sy n="63" d="100"/>
        </p:scale>
        <p:origin x="66" y="9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DA06-7915-4FBB-9B07-8481FD787673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ADA6-369F-4755-8152-3151A2DB4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261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DA06-7915-4FBB-9B07-8481FD787673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ADA6-369F-4755-8152-3151A2DB4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20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DA06-7915-4FBB-9B07-8481FD787673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ADA6-369F-4755-8152-3151A2DB4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02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DA06-7915-4FBB-9B07-8481FD787673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ADA6-369F-4755-8152-3151A2DB4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90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DA06-7915-4FBB-9B07-8481FD787673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ADA6-369F-4755-8152-3151A2DB4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538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DA06-7915-4FBB-9B07-8481FD787673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ADA6-369F-4755-8152-3151A2DB4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2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DA06-7915-4FBB-9B07-8481FD787673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ADA6-369F-4755-8152-3151A2DB4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8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DA06-7915-4FBB-9B07-8481FD787673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ADA6-369F-4755-8152-3151A2DB4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10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DA06-7915-4FBB-9B07-8481FD787673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ADA6-369F-4755-8152-3151A2DB4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78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DA06-7915-4FBB-9B07-8481FD787673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ADA6-369F-4755-8152-3151A2DB4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717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DA06-7915-4FBB-9B07-8481FD787673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ADA6-369F-4755-8152-3151A2DB4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10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2DA06-7915-4FBB-9B07-8481FD787673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6ADA6-369F-4755-8152-3151A2DB4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028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AJTC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Theatre </a:t>
            </a:r>
            <a:r>
              <a:rPr lang="en-GB" dirty="0" smtClean="0"/>
              <a:t>company</a:t>
            </a:r>
          </a:p>
          <a:p>
            <a:r>
              <a:rPr lang="en-GB" dirty="0" smtClean="0"/>
              <a:t>By </a:t>
            </a:r>
            <a:r>
              <a:rPr lang="en-GB" dirty="0" smtClean="0">
                <a:solidFill>
                  <a:srgbClr val="9900CC"/>
                </a:solidFill>
              </a:rPr>
              <a:t>Skye </a:t>
            </a:r>
            <a:r>
              <a:rPr lang="en-GB" dirty="0" err="1" smtClean="0">
                <a:solidFill>
                  <a:srgbClr val="9900CC"/>
                </a:solidFill>
              </a:rPr>
              <a:t>Lacey</a:t>
            </a:r>
            <a:endParaRPr lang="en-GB" dirty="0" smtClean="0">
              <a:solidFill>
                <a:srgbClr val="9900CC"/>
              </a:solidFill>
            </a:endParaRPr>
          </a:p>
          <a:p>
            <a:endParaRPr lang="en-GB" dirty="0"/>
          </a:p>
        </p:txBody>
      </p:sp>
      <p:pic>
        <p:nvPicPr>
          <p:cNvPr id="1026" name="Picture 2" descr="Image result for ajtc theatre compan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404" y="2316163"/>
            <a:ext cx="194310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jtc theatre compan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832" y="2252890"/>
            <a:ext cx="194310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9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>
                <a:solidFill>
                  <a:srgbClr val="FF0000"/>
                </a:solidFill>
              </a:rPr>
              <a:t>Why does their work inspire me?</a:t>
            </a:r>
            <a:endParaRPr lang="en-GB" sz="4400" dirty="0">
              <a:solidFill>
                <a:srgbClr val="FF0000"/>
              </a:solidFill>
            </a:endParaRPr>
          </a:p>
        </p:txBody>
      </p:sp>
      <p:pic>
        <p:nvPicPr>
          <p:cNvPr id="4" name="Picture 2" descr="Image result for ajtc theatre compa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15" y="6024266"/>
            <a:ext cx="514985" cy="47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3560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707" y="1078865"/>
            <a:ext cx="10515600" cy="4351338"/>
          </a:xfrm>
        </p:spPr>
        <p:txBody>
          <a:bodyPr/>
          <a:lstStyle/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Inventive and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unusual</a:t>
            </a:r>
          </a:p>
          <a:p>
            <a:pPr>
              <a:buFontTx/>
              <a:buChar char="-"/>
            </a:pPr>
            <a:endParaRPr lang="en-GB" sz="16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000" b="1" dirty="0" smtClean="0">
                <a:solidFill>
                  <a:schemeClr val="accent5">
                    <a:lumMod val="75000"/>
                  </a:schemeClr>
                </a:solidFill>
              </a:rPr>
              <a:t>They focus their work on topics for all age groups.</a:t>
            </a:r>
          </a:p>
          <a:p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They look at classical pieces of drama such as Shakespeare</a:t>
            </a:r>
          </a:p>
          <a:p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Cover topics which aren't typical for verbatim.  </a:t>
            </a:r>
          </a:p>
        </p:txBody>
      </p:sp>
      <p:pic>
        <p:nvPicPr>
          <p:cNvPr id="4" name="Picture 2" descr="Image result for ajtc theatre compa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15" y="6024266"/>
            <a:ext cx="514985" cy="47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457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300605"/>
            <a:ext cx="10515600" cy="1325563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Which ideas would I consider for your performance in the community?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4" name="Picture 2" descr="Image result for ajtc theatre compa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15" y="6024266"/>
            <a:ext cx="514985" cy="47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16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Focusing on looking at topics which are unusual and people are interested but don’t really discuss.</a:t>
            </a:r>
          </a:p>
          <a:p>
            <a:pPr marL="0" indent="0">
              <a:buNone/>
            </a:pPr>
            <a:r>
              <a:rPr lang="en-GB" dirty="0" smtClean="0"/>
              <a:t> - This will help with: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 smtClean="0">
                <a:solidFill>
                  <a:srgbClr val="7030A0"/>
                </a:solidFill>
              </a:rPr>
              <a:t>~ Opening up peoples ideas on what the media does not cover.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 </a:t>
            </a:r>
            <a:r>
              <a:rPr lang="en-GB" dirty="0" smtClean="0">
                <a:solidFill>
                  <a:srgbClr val="7030A0"/>
                </a:solidFill>
              </a:rPr>
              <a:t>~ inspire people to open their minds on topics.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 </a:t>
            </a:r>
            <a:r>
              <a:rPr lang="en-GB" dirty="0" smtClean="0">
                <a:solidFill>
                  <a:srgbClr val="7030A0"/>
                </a:solidFill>
              </a:rPr>
              <a:t>~ change their views.</a:t>
            </a:r>
          </a:p>
          <a:p>
            <a:r>
              <a:rPr lang="en-GB" dirty="0" smtClean="0"/>
              <a:t>look into doing something that draws everyone that is suitable for all ages.</a:t>
            </a:r>
          </a:p>
          <a:p>
            <a:r>
              <a:rPr lang="en-GB" dirty="0" smtClean="0"/>
              <a:t>Make our piece unique and different. This will allow people to concentrate and get drawn in.</a:t>
            </a:r>
            <a:endParaRPr lang="en-GB" dirty="0"/>
          </a:p>
        </p:txBody>
      </p:sp>
      <p:pic>
        <p:nvPicPr>
          <p:cNvPr id="4" name="Picture 2" descr="Image result for ajtc theatre compa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15" y="6024266"/>
            <a:ext cx="514985" cy="47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18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  <a:latin typeface="Algerian" panose="04020705040A02060702" pitchFamily="82" charset="0"/>
              </a:rPr>
              <a:t>Thank you </a:t>
            </a:r>
            <a:endParaRPr lang="en-GB" dirty="0">
              <a:solidFill>
                <a:srgbClr val="FFC000"/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Picture 2" descr="Image result for ajtc theatre compa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15" y="6024266"/>
            <a:ext cx="514985" cy="47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09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5440" y="2633472"/>
            <a:ext cx="9144000" cy="3867912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FF0000"/>
                </a:solidFill>
              </a:rPr>
              <a:t>What is the purpose of this company?</a:t>
            </a:r>
            <a:endParaRPr lang="en-GB" sz="4000" dirty="0"/>
          </a:p>
        </p:txBody>
      </p:sp>
      <p:pic>
        <p:nvPicPr>
          <p:cNvPr id="2050" name="Picture 2" descr="Image result for ajtc theatre compa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15" y="6024266"/>
            <a:ext cx="514985" cy="47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963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94523"/>
            <a:ext cx="10515600" cy="4731026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AJTC is a small scale theatre company based in Guildford, Surry England</a:t>
            </a:r>
          </a:p>
          <a:p>
            <a:pPr marL="0" indent="0">
              <a:buNone/>
            </a:pP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The company is committed to 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developing and nurturing new material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 of the 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highest quality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 for 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national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 and 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international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 touring, playing to both theatre and non-theatre venues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AJTC 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has a policy of providing workshops geared to 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youth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 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and adult audiences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 as well as after show talks and question and answer sessions.</a:t>
            </a:r>
          </a:p>
        </p:txBody>
      </p:sp>
      <p:pic>
        <p:nvPicPr>
          <p:cNvPr id="1026" name="Picture 2" descr="ajt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25" y="304800"/>
            <a:ext cx="2286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Image result for ajtc theatre compan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6126480"/>
            <a:ext cx="520902" cy="48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381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687" y="891347"/>
            <a:ext cx="10515600" cy="4351338"/>
          </a:xfrm>
        </p:spPr>
        <p:txBody>
          <a:bodyPr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marL="0" indent="0" algn="ctr">
              <a:buNone/>
            </a:pPr>
            <a:r>
              <a:rPr lang="en-GB" sz="4800" dirty="0" smtClean="0">
                <a:solidFill>
                  <a:srgbClr val="FF0000"/>
                </a:solidFill>
              </a:rPr>
              <a:t>What themes do they explore?</a:t>
            </a:r>
            <a:endParaRPr lang="en-GB" sz="4800" dirty="0">
              <a:solidFill>
                <a:srgbClr val="FF0000"/>
              </a:solidFill>
            </a:endParaRPr>
          </a:p>
        </p:txBody>
      </p:sp>
      <p:pic>
        <p:nvPicPr>
          <p:cNvPr id="4" name="Picture 2" descr="Image result for ajtc theatre compa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15" y="6024266"/>
            <a:ext cx="514985" cy="47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3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7591" y="374512"/>
            <a:ext cx="10515600" cy="4351338"/>
          </a:xfrm>
        </p:spPr>
        <p:txBody>
          <a:bodyPr>
            <a:noAutofit/>
          </a:bodyPr>
          <a:lstStyle/>
          <a:p>
            <a:r>
              <a:rPr lang="en-GB" sz="3200" dirty="0" smtClean="0">
                <a:solidFill>
                  <a:schemeClr val="accent5">
                    <a:lumMod val="75000"/>
                  </a:schemeClr>
                </a:solidFill>
              </a:rPr>
              <a:t>Real life </a:t>
            </a:r>
          </a:p>
          <a:p>
            <a:pPr marL="0" indent="0">
              <a:buNone/>
            </a:pPr>
            <a:endParaRPr lang="en-GB" sz="3200" dirty="0" smtClean="0">
              <a:solidFill>
                <a:srgbClr val="002060"/>
              </a:solidFill>
            </a:endParaRPr>
          </a:p>
          <a:p>
            <a:r>
              <a:rPr lang="en-GB" sz="3200" dirty="0" smtClean="0">
                <a:solidFill>
                  <a:srgbClr val="002060"/>
                </a:solidFill>
              </a:rPr>
              <a:t>Issues within society </a:t>
            </a:r>
          </a:p>
          <a:p>
            <a:endParaRPr lang="en-GB" sz="3200" dirty="0" smtClean="0">
              <a:solidFill>
                <a:srgbClr val="002060"/>
              </a:solidFill>
            </a:endParaRPr>
          </a:p>
          <a:p>
            <a:endParaRPr lang="en-GB" sz="3200" dirty="0">
              <a:solidFill>
                <a:srgbClr val="002060"/>
              </a:solidFill>
            </a:endParaRPr>
          </a:p>
          <a:p>
            <a:r>
              <a:rPr lang="en-GB" sz="3200" dirty="0" smtClean="0">
                <a:solidFill>
                  <a:srgbClr val="002060"/>
                </a:solidFill>
              </a:rPr>
              <a:t>Focus on classical theatre pieces </a:t>
            </a:r>
          </a:p>
          <a:p>
            <a:endParaRPr lang="en-GB" sz="3200" dirty="0">
              <a:solidFill>
                <a:srgbClr val="002060"/>
              </a:solidFill>
            </a:endParaRPr>
          </a:p>
          <a:p>
            <a:r>
              <a:rPr lang="en-GB" sz="3200" dirty="0" smtClean="0">
                <a:solidFill>
                  <a:srgbClr val="002060"/>
                </a:solidFill>
              </a:rPr>
              <a:t>The audience is for teenagers and adults </a:t>
            </a:r>
            <a:endParaRPr lang="en-GB" sz="3200" dirty="0">
              <a:solidFill>
                <a:srgbClr val="002060"/>
              </a:solidFill>
            </a:endParaRPr>
          </a:p>
        </p:txBody>
      </p:sp>
      <p:pic>
        <p:nvPicPr>
          <p:cNvPr id="4098" name="Picture 2" descr="Image result for ajtc theatre compa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" y="6156960"/>
            <a:ext cx="398410" cy="369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9322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606" y="1173025"/>
            <a:ext cx="10515600" cy="2852737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What venues do they perform in?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5122" name="Picture 2" descr="Image result for ajtc theatre compa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55" y="6444755"/>
            <a:ext cx="347345" cy="321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9610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4105"/>
            <a:ext cx="10515600" cy="4351338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solidFill>
                  <a:schemeClr val="accent5">
                    <a:lumMod val="75000"/>
                  </a:schemeClr>
                </a:solidFill>
              </a:rPr>
              <a:t>AJTC has </a:t>
            </a: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toured to Holland on three separate </a:t>
            </a:r>
            <a:r>
              <a:rPr lang="en-GB" sz="2000" b="1" dirty="0" smtClean="0">
                <a:solidFill>
                  <a:schemeClr val="accent5">
                    <a:lumMod val="75000"/>
                  </a:schemeClr>
                </a:solidFill>
              </a:rPr>
              <a:t>occasions.</a:t>
            </a:r>
          </a:p>
          <a:p>
            <a:pPr marL="0" indent="0">
              <a:buNone/>
            </a:pPr>
            <a:r>
              <a:rPr lang="nl-NL" sz="2000" b="1" dirty="0">
                <a:solidFill>
                  <a:schemeClr val="accent5">
                    <a:lumMod val="75000"/>
                  </a:schemeClr>
                </a:solidFill>
              </a:rPr>
              <a:t>audiences </a:t>
            </a:r>
            <a:r>
              <a:rPr lang="nl-NL" sz="2000" b="1" dirty="0" smtClean="0">
                <a:solidFill>
                  <a:schemeClr val="accent5">
                    <a:lumMod val="75000"/>
                  </a:schemeClr>
                </a:solidFill>
              </a:rPr>
              <a:t>in:</a:t>
            </a:r>
          </a:p>
          <a:p>
            <a:pPr marL="0" indent="0">
              <a:buNone/>
            </a:pPr>
            <a:r>
              <a:rPr lang="nl-NL" sz="2000" dirty="0" smtClean="0">
                <a:solidFill>
                  <a:schemeClr val="accent5">
                    <a:lumMod val="75000"/>
                  </a:schemeClr>
                </a:solidFill>
              </a:rPr>
              <a:t>- Endhoven</a:t>
            </a:r>
          </a:p>
          <a:p>
            <a:pPr marL="0" indent="0">
              <a:buNone/>
            </a:pPr>
            <a:r>
              <a:rPr lang="nl-NL" sz="2000" dirty="0" smtClean="0">
                <a:solidFill>
                  <a:schemeClr val="accent5">
                    <a:lumMod val="75000"/>
                  </a:schemeClr>
                </a:solidFill>
              </a:rPr>
              <a:t> - Gouda</a:t>
            </a:r>
          </a:p>
          <a:p>
            <a:pPr marL="0" indent="0">
              <a:buNone/>
            </a:pPr>
            <a:r>
              <a:rPr lang="nl-NL" sz="2000" dirty="0" smtClean="0">
                <a:solidFill>
                  <a:schemeClr val="accent5">
                    <a:lumMod val="75000"/>
                  </a:schemeClr>
                </a:solidFill>
              </a:rPr>
              <a:t> - Utrecht</a:t>
            </a:r>
          </a:p>
          <a:p>
            <a:pPr marL="0" indent="0">
              <a:buNone/>
            </a:pPr>
            <a:r>
              <a:rPr lang="nl-NL" sz="2000" dirty="0" smtClean="0">
                <a:solidFill>
                  <a:schemeClr val="accent5">
                    <a:lumMod val="75000"/>
                  </a:schemeClr>
                </a:solidFill>
              </a:rPr>
              <a:t>-  </a:t>
            </a:r>
            <a:r>
              <a:rPr lang="nl-NL" sz="2000" dirty="0">
                <a:solidFill>
                  <a:schemeClr val="accent5">
                    <a:lumMod val="75000"/>
                  </a:schemeClr>
                </a:solidFill>
              </a:rPr>
              <a:t>Heerlen </a:t>
            </a:r>
            <a:endParaRPr lang="nl-NL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nl-NL" sz="2000" dirty="0" smtClean="0">
                <a:solidFill>
                  <a:schemeClr val="accent5">
                    <a:lumMod val="75000"/>
                  </a:schemeClr>
                </a:solidFill>
              </a:rPr>
              <a:t>- Den </a:t>
            </a:r>
            <a:r>
              <a:rPr lang="nl-NL" sz="2000" dirty="0">
                <a:solidFill>
                  <a:schemeClr val="accent5">
                    <a:lumMod val="75000"/>
                  </a:schemeClr>
                </a:solidFill>
              </a:rPr>
              <a:t>Haag</a:t>
            </a:r>
            <a:r>
              <a:rPr lang="en-GB" sz="20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GB" sz="2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Edinburgh Festival </a:t>
            </a:r>
            <a:endParaRPr lang="en-GB" sz="2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2000" b="1" dirty="0" err="1">
                <a:solidFill>
                  <a:schemeClr val="accent5">
                    <a:lumMod val="75000"/>
                  </a:schemeClr>
                </a:solidFill>
              </a:rPr>
              <a:t>Tblisi</a:t>
            </a: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 International Festival in </a:t>
            </a:r>
            <a:r>
              <a:rPr lang="en-GB" sz="2000" b="1" dirty="0" smtClean="0">
                <a:solidFill>
                  <a:schemeClr val="accent5">
                    <a:lumMod val="75000"/>
                  </a:schemeClr>
                </a:solidFill>
              </a:rPr>
              <a:t>Georgia</a:t>
            </a:r>
          </a:p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Belfast International </a:t>
            </a:r>
            <a:r>
              <a:rPr lang="en-GB" sz="2000" b="1" dirty="0" smtClean="0">
                <a:solidFill>
                  <a:schemeClr val="accent5">
                    <a:lumMod val="75000"/>
                  </a:schemeClr>
                </a:solidFill>
              </a:rPr>
              <a:t>Festival</a:t>
            </a:r>
          </a:p>
          <a:p>
            <a:r>
              <a:rPr lang="en-GB" sz="2000" b="1" dirty="0" err="1">
                <a:solidFill>
                  <a:schemeClr val="accent5">
                    <a:lumMod val="75000"/>
                  </a:schemeClr>
                </a:solidFill>
              </a:rPr>
              <a:t>Gyula</a:t>
            </a: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 Shakespeare </a:t>
            </a:r>
            <a:r>
              <a:rPr lang="en-GB" sz="2000" b="1" dirty="0" smtClean="0">
                <a:solidFill>
                  <a:schemeClr val="accent5">
                    <a:lumMod val="75000"/>
                  </a:schemeClr>
                </a:solidFill>
              </a:rPr>
              <a:t>Festival in Hungary</a:t>
            </a:r>
            <a:endParaRPr lang="en-GB" sz="20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2" descr="Image result for ajtc theatre compa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15" y="6024266"/>
            <a:ext cx="514985" cy="47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818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237680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 smtClean="0">
                <a:solidFill>
                  <a:srgbClr val="FF0000"/>
                </a:solidFill>
              </a:rPr>
              <a:t>Who are their target audience?</a:t>
            </a:r>
            <a:endParaRPr lang="en-GB" sz="4800" dirty="0">
              <a:solidFill>
                <a:srgbClr val="FF0000"/>
              </a:solidFill>
            </a:endParaRPr>
          </a:p>
        </p:txBody>
      </p:sp>
      <p:pic>
        <p:nvPicPr>
          <p:cNvPr id="4" name="Picture 2" descr="Image result for ajtc theatre compa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15" y="6024266"/>
            <a:ext cx="514985" cy="47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706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715" y="332105"/>
            <a:ext cx="10515600" cy="4351338"/>
          </a:xfrm>
        </p:spPr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accent5">
                    <a:lumMod val="75000"/>
                  </a:schemeClr>
                </a:solidFill>
              </a:rPr>
              <a:t>Teenagers</a:t>
            </a:r>
          </a:p>
          <a:p>
            <a:endParaRPr lang="en-GB" sz="2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GB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2000" dirty="0" smtClean="0">
                <a:solidFill>
                  <a:schemeClr val="accent5">
                    <a:lumMod val="75000"/>
                  </a:schemeClr>
                </a:solidFill>
              </a:rPr>
              <a:t>Adults </a:t>
            </a:r>
          </a:p>
          <a:p>
            <a:endParaRPr lang="en-GB" sz="2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GB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GB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schemeClr val="accent5">
                    <a:lumMod val="75000"/>
                  </a:schemeClr>
                </a:solidFill>
              </a:rPr>
              <a:t>(serious themes of their pieces)</a:t>
            </a:r>
          </a:p>
          <a:p>
            <a:pPr marL="0" indent="0">
              <a:buNone/>
            </a:pPr>
            <a:endParaRPr lang="en-GB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2000" dirty="0" smtClean="0">
                <a:solidFill>
                  <a:schemeClr val="accent5">
                    <a:lumMod val="75000"/>
                  </a:schemeClr>
                </a:solidFill>
              </a:rPr>
              <a:t>Also focus on pieces for children  e.g.  </a:t>
            </a:r>
            <a:r>
              <a:rPr lang="en-GB" sz="2000" b="1" i="1" dirty="0" smtClean="0"/>
              <a:t>Bin Men </a:t>
            </a:r>
            <a:endParaRPr lang="en-GB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GB" sz="2000" dirty="0"/>
          </a:p>
        </p:txBody>
      </p:sp>
      <p:pic>
        <p:nvPicPr>
          <p:cNvPr id="4" name="Picture 2" descr="Image result for ajtc theatre compa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15" y="6024266"/>
            <a:ext cx="514985" cy="47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198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254</Words>
  <Application>Microsoft Office PowerPoint</Application>
  <PresentationFormat>Widescreen</PresentationFormat>
  <Paragraphs>64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Algerian</vt:lpstr>
      <vt:lpstr>Arial</vt:lpstr>
      <vt:lpstr>Calibri</vt:lpstr>
      <vt:lpstr>Calibri Light</vt:lpstr>
      <vt:lpstr>Office Theme</vt:lpstr>
      <vt:lpstr>AJTC</vt:lpstr>
      <vt:lpstr>PowerPoint Presentation</vt:lpstr>
      <vt:lpstr>PowerPoint Presentation</vt:lpstr>
      <vt:lpstr>PowerPoint Presentation</vt:lpstr>
      <vt:lpstr>PowerPoint Presentation</vt:lpstr>
      <vt:lpstr>What venues do they perform in?</vt:lpstr>
      <vt:lpstr>PowerPoint Presentation</vt:lpstr>
      <vt:lpstr>Who are their target audience?</vt:lpstr>
      <vt:lpstr>PowerPoint Presentation</vt:lpstr>
      <vt:lpstr>Why does their work inspire me?</vt:lpstr>
      <vt:lpstr>PowerPoint Presentation</vt:lpstr>
      <vt:lpstr>Which ideas would I consider for your performance in the community?</vt:lpstr>
      <vt:lpstr>PowerPoint Presentation</vt:lpstr>
      <vt:lpstr>Thank you 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AJTC</dc:title>
  <dc:creator>Skye I Lacey (166364)</dc:creator>
  <cp:lastModifiedBy>Ruby Y Davies (166417)</cp:lastModifiedBy>
  <cp:revision>8</cp:revision>
  <dcterms:created xsi:type="dcterms:W3CDTF">2017-03-17T14:33:16Z</dcterms:created>
  <dcterms:modified xsi:type="dcterms:W3CDTF">2017-03-20T13:13:17Z</dcterms:modified>
</cp:coreProperties>
</file>