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595"/>
  </p:normalViewPr>
  <p:slideViewPr>
    <p:cSldViewPr snapToGrid="0" snapToObjects="1">
      <p:cViewPr varScale="1">
        <p:scale>
          <a:sx n="90" d="100"/>
          <a:sy n="90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7CC5-75DB-7342-A108-E4AB1F90FDC2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CC5B-7538-EE46-9BC3-3AC21B71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0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7CC5-75DB-7342-A108-E4AB1F90FDC2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CC5B-7538-EE46-9BC3-3AC21B71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7CC5-75DB-7342-A108-E4AB1F90FDC2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CC5B-7538-EE46-9BC3-3AC21B71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8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7CC5-75DB-7342-A108-E4AB1F90FDC2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CC5B-7538-EE46-9BC3-3AC21B71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6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7CC5-75DB-7342-A108-E4AB1F90FDC2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CC5B-7538-EE46-9BC3-3AC21B71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3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7CC5-75DB-7342-A108-E4AB1F90FDC2}" type="datetimeFigureOut">
              <a:rPr lang="en-US" smtClean="0"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CC5B-7538-EE46-9BC3-3AC21B71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7CC5-75DB-7342-A108-E4AB1F90FDC2}" type="datetimeFigureOut">
              <a:rPr lang="en-US" smtClean="0"/>
              <a:t>2/25/17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CC5B-7538-EE46-9BC3-3AC21B71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5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7CC5-75DB-7342-A108-E4AB1F90FDC2}" type="datetimeFigureOut">
              <a:rPr lang="en-US" smtClean="0"/>
              <a:t>2/25/17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CC5B-7538-EE46-9BC3-3AC21B71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6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7CC5-75DB-7342-A108-E4AB1F90FDC2}" type="datetimeFigureOut">
              <a:rPr lang="en-US" smtClean="0"/>
              <a:t>2/25/17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CC5B-7538-EE46-9BC3-3AC21B71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8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7CC5-75DB-7342-A108-E4AB1F90FDC2}" type="datetimeFigureOut">
              <a:rPr lang="en-US" smtClean="0"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CC5B-7538-EE46-9BC3-3AC21B71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2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7CC5-75DB-7342-A108-E4AB1F90FDC2}" type="datetimeFigureOut">
              <a:rPr lang="en-US" smtClean="0"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CC5B-7538-EE46-9BC3-3AC21B71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F7CC5-75DB-7342-A108-E4AB1F90FDC2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CC5B-7538-EE46-9BC3-3AC21B71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://peutetretheatre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debeesttheatrecompany.com/on-the-wire/" TargetMode="External"/><Relationship Id="rId4" Type="http://schemas.openxmlformats.org/officeDocument/2006/relationships/hyperlink" Target="http://www.inroads.org.uk/home-fires.html" TargetMode="External"/><Relationship Id="rId5" Type="http://schemas.openxmlformats.org/officeDocument/2006/relationships/hyperlink" Target="http://www.tootmaketheatre.org.uk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3610"/>
            <a:ext cx="12433610" cy="8294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Dante or Die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8905"/>
            <a:ext cx="12433610" cy="82949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1684029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Dante or Die</a:t>
            </a:r>
            <a:endParaRPr lang="en-US" sz="4800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53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99" y="464837"/>
            <a:ext cx="9319577" cy="5475251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8581"/>
            <a:ext cx="7378390" cy="5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x-none" altLang="x-non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Daphna </a:t>
            </a:r>
            <a:r>
              <a:rPr kumimoji="0" lang="en-GB" altLang="x-none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Attias</a:t>
            </a:r>
            <a:endParaRPr kumimoji="0" lang="en-GB" altLang="x-none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x-none" sz="1900" dirty="0" smtClean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x-none" altLang="x-none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Co-Artistic Director of Dante or Die Theatre</a:t>
            </a:r>
            <a:r>
              <a:rPr kumimoji="0" lang="x-none" altLang="x-none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en-GB" altLang="x-none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x-none" sz="1900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x-none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9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 </a:t>
            </a:r>
            <a:r>
              <a:rPr kumimoji="0" lang="x-none" altLang="x-none" sz="1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She has directed all of the company's work to date: </a:t>
            </a:r>
            <a:endParaRPr kumimoji="0" lang="en-GB" altLang="x-none" sz="1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9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Take </a:t>
            </a:r>
            <a:r>
              <a:rPr kumimoji="0" lang="x-none" altLang="x-none" sz="1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On Me, Handle With Care, I Do, La Fille à la Mode, </a:t>
            </a:r>
            <a:endParaRPr kumimoji="0" lang="en-GB" altLang="x-none" sz="1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9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Side </a:t>
            </a:r>
            <a:r>
              <a:rPr kumimoji="0" lang="x-none" altLang="x-none" sz="1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Effects, Caliper Boy, Clunk</a:t>
            </a:r>
            <a:r>
              <a:rPr kumimoji="0" lang="x-none" altLang="x-none" sz="19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.</a:t>
            </a:r>
            <a:endParaRPr kumimoji="0" lang="en-GB" altLang="x-none" sz="1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She is also Artistic Director of </a:t>
            </a:r>
            <a:r>
              <a:rPr kumimoji="0" lang="x-none" altLang="x-none" sz="19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3"/>
              </a:rPr>
              <a:t>Peut-Être </a:t>
            </a:r>
            <a:r>
              <a:rPr kumimoji="0" lang="x-none" altLang="x-none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3"/>
              </a:rPr>
              <a:t>Theatre</a:t>
            </a:r>
            <a:endParaRPr kumimoji="0" lang="en-GB" altLang="x-none" sz="1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9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</a:rPr>
              <a:t>Her work has been presented and performed nationally and internationally at venues such as Almeida Theatre, </a:t>
            </a:r>
            <a:endParaRPr kumimoji="0" lang="en-GB" altLang="x-none" sz="19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9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</a:rPr>
              <a:t>Roundhouse</a:t>
            </a:r>
            <a:r>
              <a:rPr kumimoji="0" lang="x-none" altLang="x-none" sz="19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</a:rPr>
              <a:t>, Royal Albert Hall, Brighton Festival, Southbank Centre, The Place, Royal Opera House, The Lowry, </a:t>
            </a:r>
            <a:endParaRPr kumimoji="0" lang="en-GB" altLang="x-none" sz="19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9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</a:rPr>
              <a:t>Barnsley </a:t>
            </a:r>
            <a:r>
              <a:rPr kumimoji="0" lang="x-none" altLang="x-none" sz="19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</a:rPr>
              <a:t>Civic, The Arc Stockton, The Egg Bath, Polka Theare, National Theatre's Watch This Space, </a:t>
            </a:r>
            <a:endParaRPr kumimoji="0" lang="en-GB" altLang="x-none" sz="19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9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</a:rPr>
              <a:t>Drama </a:t>
            </a:r>
            <a:r>
              <a:rPr kumimoji="0" lang="x-none" altLang="x-none" sz="19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</a:rPr>
              <a:t>Centre Singapore, Ziguzajg Festival Malta, Israel Festival for Children in Israel. </a:t>
            </a:r>
          </a:p>
        </p:txBody>
      </p:sp>
      <p:sp>
        <p:nvSpPr>
          <p:cNvPr id="5" name="AutoShape 2" descr="aphna-Attias.jpg"/>
          <p:cNvSpPr>
            <a:spLocks noChangeAspect="1" noChangeArrowheads="1"/>
          </p:cNvSpPr>
          <p:nvPr/>
        </p:nvSpPr>
        <p:spPr bwMode="auto">
          <a:xfrm>
            <a:off x="0" y="61331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6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76" y="778687"/>
            <a:ext cx="8822010" cy="51829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effectLst/>
                <a:latin typeface="Helvetica" charset="0"/>
              </a:rPr>
              <a:t>Terry </a:t>
            </a:r>
            <a:r>
              <a:rPr lang="en-US" dirty="0" err="1" smtClean="0">
                <a:solidFill>
                  <a:srgbClr val="00B0F0"/>
                </a:solidFill>
                <a:effectLst/>
                <a:latin typeface="Helvetica" charset="0"/>
              </a:rPr>
              <a:t>O’Donnovan</a:t>
            </a:r>
            <a:r>
              <a:rPr lang="en-US" dirty="0" smtClean="0">
                <a:solidFill>
                  <a:srgbClr val="00B0F0"/>
                </a:solidFill>
                <a:effectLst/>
                <a:latin typeface="Helvetica" charset="0"/>
              </a:rPr>
              <a:t> </a:t>
            </a:r>
          </a:p>
          <a:p>
            <a:endParaRPr lang="en-US" dirty="0">
              <a:solidFill>
                <a:srgbClr val="00B0F0"/>
              </a:solidFill>
              <a:latin typeface="Helvetica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Helvetica" charset="0"/>
              </a:rPr>
              <a:t>A</a:t>
            </a:r>
            <a:r>
              <a:rPr lang="en-US" dirty="0" smtClean="0">
                <a:solidFill>
                  <a:srgbClr val="00B0F0"/>
                </a:solidFill>
                <a:effectLst/>
                <a:latin typeface="Helvetica" charset="0"/>
              </a:rPr>
              <a:t> performer and director. As Co-Artistic Director of Dante or Die he has co-created all productions, performed in most, and co-directed La </a:t>
            </a:r>
            <a:r>
              <a:rPr lang="en-US" dirty="0" err="1" smtClean="0">
                <a:solidFill>
                  <a:srgbClr val="00B0F0"/>
                </a:solidFill>
                <a:effectLst/>
                <a:latin typeface="Helvetica" charset="0"/>
              </a:rPr>
              <a:t>Fille</a:t>
            </a:r>
            <a:r>
              <a:rPr lang="en-US" dirty="0" smtClean="0">
                <a:solidFill>
                  <a:srgbClr val="00B0F0"/>
                </a:solidFill>
                <a:effectLst/>
                <a:latin typeface="Helvetica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effectLst/>
                <a:latin typeface="Helvetica" charset="0"/>
              </a:rPr>
              <a:t>à</a:t>
            </a:r>
            <a:r>
              <a:rPr lang="en-US" dirty="0" smtClean="0">
                <a:solidFill>
                  <a:srgbClr val="00B0F0"/>
                </a:solidFill>
                <a:effectLst/>
                <a:latin typeface="Helvetica" charset="0"/>
              </a:rPr>
              <a:t> la Mode and Clunk. </a:t>
            </a:r>
          </a:p>
          <a:p>
            <a:endParaRPr lang="en-US" dirty="0">
              <a:solidFill>
                <a:srgbClr val="00B0F0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rgbClr val="00B0F0"/>
                </a:solidFill>
                <a:effectLst/>
                <a:latin typeface="Helvetica" charset="0"/>
              </a:rPr>
              <a:t>He performs in Take On Me, Handle With Care, I Do, Caliper Boy and Side Effects. </a:t>
            </a:r>
          </a:p>
          <a:p>
            <a:endParaRPr lang="en-US" dirty="0" smtClean="0">
              <a:effectLst/>
              <a:latin typeface="Helvetica" charset="0"/>
            </a:endParaRPr>
          </a:p>
          <a:p>
            <a:r>
              <a:rPr lang="en-US" dirty="0" smtClean="0">
                <a:solidFill>
                  <a:srgbClr val="FF0000"/>
                </a:solidFill>
                <a:effectLst/>
                <a:latin typeface="Helvetica" charset="0"/>
              </a:rPr>
              <a:t>Directing credits include </a:t>
            </a:r>
            <a:r>
              <a:rPr lang="en-US" u="sng" dirty="0" smtClean="0">
                <a:solidFill>
                  <a:srgbClr val="FF0000"/>
                </a:solidFill>
                <a:effectLst/>
                <a:latin typeface="Helvetica" charset="0"/>
                <a:hlinkClick r:id="rId3"/>
              </a:rPr>
              <a:t>On The Wire</a:t>
            </a:r>
            <a:r>
              <a:rPr lang="en-US" dirty="0" smtClean="0">
                <a:solidFill>
                  <a:srgbClr val="FF0000"/>
                </a:solidFill>
                <a:effectLst/>
                <a:latin typeface="Helvetica" charset="0"/>
              </a:rPr>
              <a:t> (Best Production, Irish Times Theatre Awards Nom; Wildebeest Theatre Co for Limerick City of Culture), The Secret Princess of 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Helvetica" charset="0"/>
              </a:rPr>
              <a:t>Severndroog</a:t>
            </a:r>
            <a:r>
              <a:rPr lang="en-US" dirty="0" smtClean="0">
                <a:solidFill>
                  <a:srgbClr val="FF0000"/>
                </a:solidFill>
                <a:effectLst/>
                <a:latin typeface="Helvetica" charset="0"/>
              </a:rPr>
              <a:t> (Look Left Look Right commission for Greenwich &amp; Docklands International Festival), Spin Cycle (Emergency Exit Arts), Our Dancing Feet and </a:t>
            </a:r>
            <a:r>
              <a:rPr lang="en-US" u="sng" dirty="0" smtClean="0">
                <a:solidFill>
                  <a:srgbClr val="FF0000"/>
                </a:solidFill>
                <a:effectLst/>
                <a:latin typeface="Helvetica" charset="0"/>
                <a:hlinkClick r:id="rId4"/>
              </a:rPr>
              <a:t>Home Fires</a:t>
            </a:r>
            <a:r>
              <a:rPr lang="en-US" dirty="0" smtClean="0">
                <a:solidFill>
                  <a:srgbClr val="FF0000"/>
                </a:solidFill>
                <a:effectLst/>
                <a:latin typeface="Helvetica" charset="0"/>
              </a:rPr>
              <a:t> (Inroads &amp; Zap Arts).</a:t>
            </a: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effectLst/>
              <a:latin typeface="Helvetica" charset="0"/>
            </a:endParaRPr>
          </a:p>
          <a:p>
            <a:r>
              <a:rPr lang="en-US" dirty="0" smtClean="0">
                <a:solidFill>
                  <a:srgbClr val="7030A0"/>
                </a:solidFill>
                <a:effectLst/>
                <a:latin typeface="Helvetica" charset="0"/>
              </a:rPr>
              <a:t>In 2012 he co-founded </a:t>
            </a:r>
            <a:r>
              <a:rPr lang="en-US" u="sng" dirty="0" smtClean="0">
                <a:solidFill>
                  <a:srgbClr val="7030A0"/>
                </a:solidFill>
                <a:effectLst/>
                <a:latin typeface="Helvetica" charset="0"/>
                <a:hlinkClick r:id="rId5"/>
              </a:rPr>
              <a:t>TOOT</a:t>
            </a:r>
            <a:r>
              <a:rPr lang="en-US" dirty="0" smtClean="0">
                <a:solidFill>
                  <a:srgbClr val="7030A0"/>
                </a:solidFill>
                <a:effectLst/>
                <a:latin typeface="Helvetica" charset="0"/>
              </a:rPr>
              <a:t> to make Ten Out of Ten, an </a:t>
            </a:r>
            <a:r>
              <a:rPr lang="en-US" dirty="0" err="1" smtClean="0">
                <a:solidFill>
                  <a:srgbClr val="7030A0"/>
                </a:solidFill>
                <a:effectLst/>
                <a:latin typeface="Helvetica" charset="0"/>
              </a:rPr>
              <a:t>Ovalhouse</a:t>
            </a:r>
            <a:r>
              <a:rPr lang="en-US" dirty="0" smtClean="0">
                <a:solidFill>
                  <a:srgbClr val="7030A0"/>
                </a:solidFill>
                <a:effectLst/>
                <a:latin typeface="Helvetica" charset="0"/>
              </a:rPr>
              <a:t> commission toured throughout 2013 &amp; 2014. </a:t>
            </a:r>
            <a:endParaRPr lang="en-US" dirty="0">
              <a:solidFill>
                <a:srgbClr val="7030A0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2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1320"/>
            <a:ext cx="12690476" cy="8439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0" y="26757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AMBITIOUS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STRIKING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CONTEMPORARY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Not Found - Looking at your digital legacy and what will happen to your Facebook account when you die.</a:t>
            </a:r>
          </a:p>
          <a:p>
            <a:endParaRPr lang="en-US" dirty="0"/>
          </a:p>
          <a:p>
            <a:r>
              <a:rPr lang="en-US" dirty="0" smtClean="0"/>
              <a:t>Take On Me - Looks at the 1980s and everything that makes this time iconic</a:t>
            </a:r>
          </a:p>
          <a:p>
            <a:endParaRPr lang="en-US" dirty="0"/>
          </a:p>
          <a:p>
            <a:r>
              <a:rPr lang="en-US" dirty="0" smtClean="0"/>
              <a:t>Handle with care </a:t>
            </a:r>
            <a:r>
              <a:rPr lang="mr-IN" dirty="0" smtClean="0"/>
              <a:t>–</a:t>
            </a:r>
            <a:r>
              <a:rPr lang="en-US" dirty="0" smtClean="0"/>
              <a:t> A site specific performance about a </a:t>
            </a:r>
            <a:r>
              <a:rPr lang="en-US" dirty="0" err="1" smtClean="0"/>
              <a:t>womens</a:t>
            </a:r>
            <a:r>
              <a:rPr lang="en-US" dirty="0" smtClean="0"/>
              <a:t> life in self-storage </a:t>
            </a:r>
          </a:p>
        </p:txBody>
      </p:sp>
    </p:spTree>
    <p:extLst>
      <p:ext uri="{BB962C8B-B14F-4D97-AF65-F5344CB8AC3E}">
        <p14:creationId xmlns:p14="http://schemas.microsoft.com/office/powerpoint/2010/main" val="322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Do </a:t>
            </a:r>
            <a:r>
              <a:rPr lang="mr-IN" dirty="0" smtClean="0"/>
              <a:t>–</a:t>
            </a:r>
            <a:r>
              <a:rPr lang="en-US" dirty="0" smtClean="0"/>
              <a:t> Site specific piece about 6 hotel rooms before a wedding.</a:t>
            </a:r>
          </a:p>
          <a:p>
            <a:endParaRPr lang="en-US" dirty="0" smtClean="0"/>
          </a:p>
          <a:p>
            <a:r>
              <a:rPr lang="en-US" dirty="0" smtClean="0"/>
              <a:t>Side Effects </a:t>
            </a:r>
            <a:r>
              <a:rPr lang="mr-IN" dirty="0" smtClean="0"/>
              <a:t>–</a:t>
            </a:r>
            <a:r>
              <a:rPr lang="en-US" dirty="0" smtClean="0"/>
              <a:t> Based around how intergenerational community works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Ski Lift </a:t>
            </a:r>
            <a:r>
              <a:rPr lang="mr-IN" dirty="0" smtClean="0"/>
              <a:t>–</a:t>
            </a:r>
            <a:r>
              <a:rPr lang="en-US" dirty="0" smtClean="0"/>
              <a:t> based and watched on a Ski lift, it is a unique and exciting dance and theatre piece.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2939"/>
            <a:ext cx="12344400" cy="82354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512" y="996950"/>
            <a:ext cx="10515600" cy="4351338"/>
          </a:xfrm>
        </p:spPr>
        <p:txBody>
          <a:bodyPr/>
          <a:lstStyle/>
          <a:p>
            <a:r>
              <a:rPr lang="en-US" dirty="0" smtClean="0"/>
              <a:t>Dante or Die focus on site specific and site sensitive productions</a:t>
            </a:r>
          </a:p>
          <a:p>
            <a:endParaRPr lang="en-US" dirty="0"/>
          </a:p>
          <a:p>
            <a:r>
              <a:rPr lang="en-US" dirty="0" smtClean="0"/>
              <a:t>No one genre that they stick to as they believe any story can be entertaining if told right. </a:t>
            </a:r>
          </a:p>
          <a:p>
            <a:endParaRPr lang="en-US" dirty="0"/>
          </a:p>
          <a:p>
            <a:r>
              <a:rPr lang="en-US" dirty="0" smtClean="0"/>
              <a:t>There target audience would be 16+ as they talk about the subjects which are relatable if you are slightly older and have some life experience.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4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680" y="-328613"/>
            <a:ext cx="13076429" cy="8695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971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THANK YOU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56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5457</TotalTime>
  <Words>204</Words>
  <Application>Microsoft Macintosh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Abadi MT Condensed Extra Bold</vt:lpstr>
      <vt:lpstr>American Typewriter</vt:lpstr>
      <vt:lpstr>Calibri</vt:lpstr>
      <vt:lpstr>Calibri Light</vt:lpstr>
      <vt:lpstr>Helvetica</vt:lpstr>
      <vt:lpstr>Mangal</vt:lpstr>
      <vt:lpstr>Arial</vt:lpstr>
      <vt:lpstr>Office Theme</vt:lpstr>
      <vt:lpstr>Dante or Die</vt:lpstr>
      <vt:lpstr>PowerPoint Presentation</vt:lpstr>
      <vt:lpstr>PowerPoint Presentation</vt:lpstr>
      <vt:lpstr>AMBITIOUS  STRIKING  CONTEMPORARY</vt:lpstr>
      <vt:lpstr>PRODUCTIONS</vt:lpstr>
      <vt:lpstr>PRODUCTIONS</vt:lpstr>
      <vt:lpstr>PowerPoint Presentation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Dante or Die</dc:title>
  <dc:creator>Miles</dc:creator>
  <cp:lastModifiedBy>Miles</cp:lastModifiedBy>
  <cp:revision>18</cp:revision>
  <dcterms:created xsi:type="dcterms:W3CDTF">2017-02-25T14:30:18Z</dcterms:created>
  <dcterms:modified xsi:type="dcterms:W3CDTF">2017-03-01T09:27:18Z</dcterms:modified>
</cp:coreProperties>
</file>