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9C1BA6-9489-41FF-94B5-A840E0AC0A3A}" v="3151" dt="2020-02-13T00:03:26.022"/>
    <p1510:client id="{730FF07C-6683-559A-0E9D-27F4D27480AC}" v="3294" dt="2020-02-06T10:14:05.068"/>
    <p1510:client id="{7976D93F-E8D3-4E0D-B755-E8D8CFCDD77B}" v="396" dt="2020-02-13T08:41:37.07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4" d="100"/>
          <a:sy n="74" d="100"/>
        </p:scale>
        <p:origin x="11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148728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585259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2676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785359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dirty="0"/>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47283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88380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3338668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18173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712768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25673959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dirty="0"/>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50000"/>
              <a:lumOff val="5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2/13/2020</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extLst>
      <p:ext uri="{BB962C8B-B14F-4D97-AF65-F5344CB8AC3E}">
        <p14:creationId xmlns:p14="http://schemas.microsoft.com/office/powerpoint/2010/main" val="8167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fld id="{5586B75A-687E-405C-8A0B-8D00578BA2C3}" type="datetimeFigureOut">
              <a:rPr lang="en-US" dirty="0"/>
              <a:pPr/>
              <a:t>2/13/2020</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bg2">
                    <a:lumMod val="40000"/>
                    <a:lumOff val="6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2722707796"/>
      </p:ext>
    </p:extLst>
  </p:cSld>
  <p:clrMap bg1="dk1" tx1="lt1" bg2="dk2" tx2="lt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tabLst>
          <a:tab pos="1143000" algn="l"/>
        </a:tabLst>
        <a:defRPr sz="2000" kern="1200">
          <a:solidFill>
            <a:schemeClr val="bg2">
              <a:lumMod val="20000"/>
              <a:lumOff val="80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800" kern="1200">
          <a:solidFill>
            <a:schemeClr val="bg2">
              <a:lumMod val="20000"/>
              <a:lumOff val="80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600" kern="1200">
          <a:solidFill>
            <a:schemeClr val="bg2">
              <a:lumMod val="20000"/>
              <a:lumOff val="80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tabLst>
          <a:tab pos="1143000" algn="l"/>
        </a:tabLst>
        <a:defRPr sz="1400" kern="1200">
          <a:solidFill>
            <a:schemeClr val="bg2">
              <a:lumMod val="20000"/>
              <a:lumOff val="8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eerproductions.co.uk/"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Peer Productions – Community Theatre Group</a:t>
            </a:r>
          </a:p>
        </p:txBody>
      </p:sp>
      <p:sp>
        <p:nvSpPr>
          <p:cNvPr id="3" name="Subtitle 2"/>
          <p:cNvSpPr>
            <a:spLocks noGrp="1"/>
          </p:cNvSpPr>
          <p:nvPr>
            <p:ph type="subTitle" idx="1"/>
          </p:nvPr>
        </p:nvSpPr>
        <p:spPr/>
        <p:txBody>
          <a:bodyPr/>
          <a:lstStyle/>
          <a:p>
            <a:r>
              <a:rPr lang="en-US" dirty="0"/>
              <a:t>By Grace and Sophia</a:t>
            </a:r>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93866-ED35-455F-A689-B05432034B66}"/>
              </a:ext>
            </a:extLst>
          </p:cNvPr>
          <p:cNvSpPr>
            <a:spLocks noGrp="1"/>
          </p:cNvSpPr>
          <p:nvPr>
            <p:ph type="title"/>
          </p:nvPr>
        </p:nvSpPr>
        <p:spPr/>
        <p:txBody>
          <a:bodyPr/>
          <a:lstStyle/>
          <a:p>
            <a:r>
              <a:rPr lang="en-US" dirty="0"/>
              <a:t>Introduction </a:t>
            </a:r>
          </a:p>
        </p:txBody>
      </p:sp>
      <p:sp>
        <p:nvSpPr>
          <p:cNvPr id="3" name="Content Placeholder 2">
            <a:extLst>
              <a:ext uri="{FF2B5EF4-FFF2-40B4-BE49-F238E27FC236}">
                <a16:creationId xmlns:a16="http://schemas.microsoft.com/office/drawing/2014/main" id="{1EB30CD5-84E8-4B75-805F-1246536F8B34}"/>
              </a:ext>
            </a:extLst>
          </p:cNvPr>
          <p:cNvSpPr>
            <a:spLocks noGrp="1"/>
          </p:cNvSpPr>
          <p:nvPr>
            <p:ph idx="1"/>
          </p:nvPr>
        </p:nvSpPr>
        <p:spPr>
          <a:xfrm>
            <a:off x="3869268" y="1245108"/>
            <a:ext cx="6049297" cy="4739640"/>
          </a:xfrm>
        </p:spPr>
        <p:txBody>
          <a:bodyPr>
            <a:normAutofit fontScale="92500" lnSpcReduction="20000"/>
          </a:bodyPr>
          <a:lstStyle/>
          <a:p>
            <a:r>
              <a:rPr lang="en-US" dirty="0"/>
              <a:t>It was created in 2006 by Nina Lemon who is now the artistic director. </a:t>
            </a:r>
          </a:p>
          <a:p>
            <a:r>
              <a:rPr lang="en-US" dirty="0"/>
              <a:t>The company has won awards for their work of combining professional practice of the arts 'with peer education' for young people. </a:t>
            </a:r>
            <a:endParaRPr lang="en-US"/>
          </a:p>
          <a:p>
            <a:r>
              <a:rPr lang="en-US" dirty="0"/>
              <a:t>They perform to try and educate about 15,000 children and young people in the region of the South East. </a:t>
            </a:r>
            <a:endParaRPr lang="en-US"/>
          </a:p>
          <a:p>
            <a:r>
              <a:rPr lang="en-US" dirty="0"/>
              <a:t>Peer production creates theatre for young people, which have been inspired by young people with themes of health, identity and crime prevention. Which they described as 'at the </a:t>
            </a:r>
            <a:r>
              <a:rPr lang="en-US" dirty="0" err="1"/>
              <a:t>centre</a:t>
            </a:r>
            <a:r>
              <a:rPr lang="en-US" dirty="0"/>
              <a:t> of every stage of the creative process'. </a:t>
            </a:r>
            <a:endParaRPr lang="en-US"/>
          </a:p>
          <a:p>
            <a:r>
              <a:rPr lang="en-US" dirty="0"/>
              <a:t>With an aim to impact them through the performance and inspire them to make better life decisions. </a:t>
            </a:r>
            <a:endParaRPr lang="en-US"/>
          </a:p>
          <a:p>
            <a:r>
              <a:rPr lang="en-US" dirty="0"/>
              <a:t>Their audience targets are young people in education, young audience members and those who're disadvantaged. </a:t>
            </a:r>
            <a:endParaRPr lang="en-US"/>
          </a:p>
          <a:p>
            <a:endParaRPr lang="en-US" dirty="0"/>
          </a:p>
          <a:p>
            <a:endParaRPr lang="en-US" sz="1400" dirty="0"/>
          </a:p>
          <a:p>
            <a:endParaRPr lang="en-US" sz="1400" dirty="0"/>
          </a:p>
          <a:p>
            <a:endParaRPr lang="en-US" sz="1400" dirty="0"/>
          </a:p>
          <a:p>
            <a:endParaRPr lang="en-US"/>
          </a:p>
        </p:txBody>
      </p:sp>
    </p:spTree>
    <p:extLst>
      <p:ext uri="{BB962C8B-B14F-4D97-AF65-F5344CB8AC3E}">
        <p14:creationId xmlns:p14="http://schemas.microsoft.com/office/powerpoint/2010/main" val="3649533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F1F41-92F8-4B1E-99DC-C9C49CB97556}"/>
              </a:ext>
            </a:extLst>
          </p:cNvPr>
          <p:cNvSpPr>
            <a:spLocks noGrp="1"/>
          </p:cNvSpPr>
          <p:nvPr>
            <p:ph type="title"/>
          </p:nvPr>
        </p:nvSpPr>
        <p:spPr/>
        <p:txBody>
          <a:bodyPr/>
          <a:lstStyle/>
          <a:p>
            <a:r>
              <a:rPr lang="en-US" dirty="0"/>
              <a:t>Their 7 Aims:</a:t>
            </a:r>
          </a:p>
        </p:txBody>
      </p:sp>
      <p:sp>
        <p:nvSpPr>
          <p:cNvPr id="3" name="Content Placeholder 2">
            <a:extLst>
              <a:ext uri="{FF2B5EF4-FFF2-40B4-BE49-F238E27FC236}">
                <a16:creationId xmlns:a16="http://schemas.microsoft.com/office/drawing/2014/main" id="{0B7BC153-E725-4987-8459-C840B027A14E}"/>
              </a:ext>
            </a:extLst>
          </p:cNvPr>
          <p:cNvSpPr>
            <a:spLocks noGrp="1"/>
          </p:cNvSpPr>
          <p:nvPr>
            <p:ph idx="1"/>
          </p:nvPr>
        </p:nvSpPr>
        <p:spPr/>
        <p:txBody>
          <a:bodyPr/>
          <a:lstStyle/>
          <a:p>
            <a:r>
              <a:rPr lang="en-US" dirty="0"/>
              <a:t>To make performances that will allow them to be active thinkers, which have energy in them to be able to engage and create an impact on young people. </a:t>
            </a:r>
          </a:p>
          <a:p>
            <a:r>
              <a:rPr lang="en-US" dirty="0"/>
              <a:t>To be able to make the young people a more informed next generation and future artists. </a:t>
            </a:r>
          </a:p>
          <a:p>
            <a:r>
              <a:rPr lang="en-US" dirty="0"/>
              <a:t>To give an open performance space where participants can express their creativity aimed at young people and new artists in the development. </a:t>
            </a:r>
          </a:p>
          <a:p>
            <a:r>
              <a:rPr lang="en-US" dirty="0"/>
              <a:t>To perform to and impact as many young people as they can. </a:t>
            </a:r>
          </a:p>
          <a:p>
            <a:r>
              <a:rPr lang="en-US" dirty="0"/>
              <a:t> To create a stable growth for the company of Peer Productions. </a:t>
            </a:r>
          </a:p>
          <a:p>
            <a:r>
              <a:rPr lang="en-US" dirty="0"/>
              <a:t>Being a trend-setting </a:t>
            </a:r>
            <a:r>
              <a:rPr lang="en-US" dirty="0" err="1"/>
              <a:t>organisation</a:t>
            </a:r>
            <a:r>
              <a:rPr lang="en-US" dirty="0"/>
              <a:t>, which helps improve through their performances and their impact. </a:t>
            </a:r>
          </a:p>
          <a:p>
            <a:r>
              <a:rPr lang="en-US" dirty="0"/>
              <a:t>To create a different style and approach to how they create and use theatre for education in the UK.   </a:t>
            </a:r>
          </a:p>
        </p:txBody>
      </p:sp>
    </p:spTree>
    <p:extLst>
      <p:ext uri="{BB962C8B-B14F-4D97-AF65-F5344CB8AC3E}">
        <p14:creationId xmlns:p14="http://schemas.microsoft.com/office/powerpoint/2010/main" val="416871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6AB06-9B69-4FE5-81E9-7137FB65F53B}"/>
              </a:ext>
            </a:extLst>
          </p:cNvPr>
          <p:cNvSpPr>
            <a:spLocks noGrp="1"/>
          </p:cNvSpPr>
          <p:nvPr>
            <p:ph type="title"/>
          </p:nvPr>
        </p:nvSpPr>
        <p:spPr/>
        <p:txBody>
          <a:bodyPr/>
          <a:lstStyle/>
          <a:p>
            <a:r>
              <a:rPr lang="en-US" dirty="0"/>
              <a:t>What Themes Do they Focus On: </a:t>
            </a:r>
          </a:p>
        </p:txBody>
      </p:sp>
      <p:sp>
        <p:nvSpPr>
          <p:cNvPr id="3" name="Content Placeholder 2">
            <a:extLst>
              <a:ext uri="{FF2B5EF4-FFF2-40B4-BE49-F238E27FC236}">
                <a16:creationId xmlns:a16="http://schemas.microsoft.com/office/drawing/2014/main" id="{13DABC1A-9749-4B62-BB58-B450F3617B65}"/>
              </a:ext>
            </a:extLst>
          </p:cNvPr>
          <p:cNvSpPr>
            <a:spLocks noGrp="1"/>
          </p:cNvSpPr>
          <p:nvPr>
            <p:ph idx="1"/>
          </p:nvPr>
        </p:nvSpPr>
        <p:spPr>
          <a:xfrm>
            <a:off x="3869268" y="692044"/>
            <a:ext cx="7315200" cy="5292704"/>
          </a:xfrm>
        </p:spPr>
        <p:txBody>
          <a:bodyPr/>
          <a:lstStyle/>
          <a:p>
            <a:r>
              <a:rPr lang="en-US" dirty="0"/>
              <a:t>As we previously stated the key themes they focus on is health, identity and crime prevention. </a:t>
            </a:r>
          </a:p>
          <a:p>
            <a:r>
              <a:rPr lang="en-US" dirty="0"/>
              <a:t>There is a play they've created called  'As I See It' which discusses the themes of knife crime, fake news and personal safety. It is aimed at year nines and above due to the maturity needed for darker themes. Which wants to educate young people through a different perspective on why they shouldn't carry a knife on them for protection, which carries the penalty of four years in prison. Through the high number of knife crime reported and used for propaganda. </a:t>
            </a:r>
          </a:p>
          <a:p>
            <a:r>
              <a:rPr lang="en-US" dirty="0"/>
              <a:t>  There is a play called 'Losing It' which takes a more in-depth approach to sex education, which focuses on healthy and toxic relationships, a transgender storyline, consent, contraception for sex, grooming through social media, heterosexual and homosexual relationships and more. Which is explored through eighteen year old characters reflecting back to their time to at secondary school.   </a:t>
            </a:r>
          </a:p>
          <a:p>
            <a:endParaRPr lang="en-US" dirty="0"/>
          </a:p>
        </p:txBody>
      </p:sp>
    </p:spTree>
    <p:extLst>
      <p:ext uri="{BB962C8B-B14F-4D97-AF65-F5344CB8AC3E}">
        <p14:creationId xmlns:p14="http://schemas.microsoft.com/office/powerpoint/2010/main" val="416658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AF52A-917A-43A5-AA83-FFD978BDAD28}"/>
              </a:ext>
            </a:extLst>
          </p:cNvPr>
          <p:cNvSpPr>
            <a:spLocks noGrp="1"/>
          </p:cNvSpPr>
          <p:nvPr>
            <p:ph type="title"/>
          </p:nvPr>
        </p:nvSpPr>
        <p:spPr/>
        <p:txBody>
          <a:bodyPr/>
          <a:lstStyle/>
          <a:p>
            <a:r>
              <a:rPr lang="en-US" dirty="0"/>
              <a:t>Their Venues: </a:t>
            </a:r>
          </a:p>
        </p:txBody>
      </p:sp>
      <p:sp>
        <p:nvSpPr>
          <p:cNvPr id="3" name="Content Placeholder 2">
            <a:extLst>
              <a:ext uri="{FF2B5EF4-FFF2-40B4-BE49-F238E27FC236}">
                <a16:creationId xmlns:a16="http://schemas.microsoft.com/office/drawing/2014/main" id="{0244D5FA-5288-409E-9E4D-9017D38FF048}"/>
              </a:ext>
            </a:extLst>
          </p:cNvPr>
          <p:cNvSpPr>
            <a:spLocks noGrp="1"/>
          </p:cNvSpPr>
          <p:nvPr>
            <p:ph idx="1"/>
          </p:nvPr>
        </p:nvSpPr>
        <p:spPr/>
        <p:txBody>
          <a:bodyPr/>
          <a:lstStyle/>
          <a:p>
            <a:r>
              <a:rPr lang="en-US" dirty="0"/>
              <a:t>Due to them reaching out to young people to deliver their messages through community theatre, they perform in schools, usually based in the home counties. They usually have schools which they go to regularly to teach students through community theatre. Which shows that the companies work must be good </a:t>
            </a:r>
            <a:r>
              <a:rPr lang="en-US" dirty="0" err="1"/>
              <a:t>enoug</a:t>
            </a:r>
            <a:r>
              <a:rPr lang="en-US" dirty="0"/>
              <a:t> to be able to engage a group of young people, so they'll be able to educate them affectively. </a:t>
            </a:r>
          </a:p>
        </p:txBody>
      </p:sp>
    </p:spTree>
    <p:extLst>
      <p:ext uri="{BB962C8B-B14F-4D97-AF65-F5344CB8AC3E}">
        <p14:creationId xmlns:p14="http://schemas.microsoft.com/office/powerpoint/2010/main" val="3569756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742EF-0D30-47A9-95E8-2590DA6365A7}"/>
              </a:ext>
            </a:extLst>
          </p:cNvPr>
          <p:cNvSpPr>
            <a:spLocks noGrp="1"/>
          </p:cNvSpPr>
          <p:nvPr>
            <p:ph type="title"/>
          </p:nvPr>
        </p:nvSpPr>
        <p:spPr/>
        <p:txBody>
          <a:bodyPr/>
          <a:lstStyle/>
          <a:p>
            <a:r>
              <a:rPr lang="en-GB" dirty="0"/>
              <a:t>Their Target Audience: </a:t>
            </a:r>
          </a:p>
        </p:txBody>
      </p:sp>
      <p:sp>
        <p:nvSpPr>
          <p:cNvPr id="3" name="Content Placeholder 2">
            <a:extLst>
              <a:ext uri="{FF2B5EF4-FFF2-40B4-BE49-F238E27FC236}">
                <a16:creationId xmlns:a16="http://schemas.microsoft.com/office/drawing/2014/main" id="{EB4C1138-D895-47DC-8185-4087F18920E6}"/>
              </a:ext>
            </a:extLst>
          </p:cNvPr>
          <p:cNvSpPr>
            <a:spLocks noGrp="1"/>
          </p:cNvSpPr>
          <p:nvPr>
            <p:ph idx="1"/>
          </p:nvPr>
        </p:nvSpPr>
        <p:spPr/>
        <p:txBody>
          <a:bodyPr/>
          <a:lstStyle/>
          <a:p>
            <a:r>
              <a:rPr lang="en-GB" dirty="0"/>
              <a:t>Their target audience is primarily hoping to educate young people through the use of engaging community theatre. Therefore, through using young people in the process of creating plays that speak to the current issues which they face and the choices they make which can impact their future. So, they try to make it as engaging as possible through high energy performances and the use of musical theatre in some performances.   </a:t>
            </a:r>
            <a:endParaRPr lang="en-GB"/>
          </a:p>
        </p:txBody>
      </p:sp>
    </p:spTree>
    <p:extLst>
      <p:ext uri="{BB962C8B-B14F-4D97-AF65-F5344CB8AC3E}">
        <p14:creationId xmlns:p14="http://schemas.microsoft.com/office/powerpoint/2010/main" val="3576988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261FD-1ABA-4236-A2E3-2C5503BEA98D}"/>
              </a:ext>
            </a:extLst>
          </p:cNvPr>
          <p:cNvSpPr>
            <a:spLocks noGrp="1"/>
          </p:cNvSpPr>
          <p:nvPr>
            <p:ph type="title"/>
          </p:nvPr>
        </p:nvSpPr>
        <p:spPr/>
        <p:txBody>
          <a:bodyPr/>
          <a:lstStyle/>
          <a:p>
            <a:r>
              <a:rPr lang="en-GB" dirty="0"/>
              <a:t>How Did They Inspire Us: </a:t>
            </a:r>
          </a:p>
        </p:txBody>
      </p:sp>
      <p:sp>
        <p:nvSpPr>
          <p:cNvPr id="3" name="Content Placeholder 2">
            <a:extLst>
              <a:ext uri="{FF2B5EF4-FFF2-40B4-BE49-F238E27FC236}">
                <a16:creationId xmlns:a16="http://schemas.microsoft.com/office/drawing/2014/main" id="{0CF725EB-A401-47F9-B8F1-48AA7E7246A2}"/>
              </a:ext>
            </a:extLst>
          </p:cNvPr>
          <p:cNvSpPr>
            <a:spLocks noGrp="1"/>
          </p:cNvSpPr>
          <p:nvPr>
            <p:ph idx="1"/>
          </p:nvPr>
        </p:nvSpPr>
        <p:spPr/>
        <p:txBody>
          <a:bodyPr/>
          <a:lstStyle/>
          <a:p>
            <a:r>
              <a:rPr lang="en-GB" dirty="0"/>
              <a:t>They inspired us through the use of creating the idea with the age group their aiming to impact, to ensure that they got the message which they wanted for the piece. Therefore, there would be a genuine feeling among young people that this is an issue they face and a performance of community theatre will then allow them to understand how to deal with the problem and how they can avoid from getting in the situation. </a:t>
            </a:r>
          </a:p>
          <a:p>
            <a:r>
              <a:rPr lang="en-GB" dirty="0"/>
              <a:t>They also inspired us through balancing the use of </a:t>
            </a:r>
            <a:r>
              <a:rPr lang="en-GB" dirty="0" err="1"/>
              <a:t>deveoping</a:t>
            </a:r>
            <a:r>
              <a:rPr lang="en-GB" dirty="0"/>
              <a:t> darker themes with adding elements of comedy and elements of music. Which we feel allows the younger audience to be able to process the information without being overwhelmed by what is happening in front of them.   </a:t>
            </a:r>
          </a:p>
        </p:txBody>
      </p:sp>
    </p:spTree>
    <p:extLst>
      <p:ext uri="{BB962C8B-B14F-4D97-AF65-F5344CB8AC3E}">
        <p14:creationId xmlns:p14="http://schemas.microsoft.com/office/powerpoint/2010/main" val="3328397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65548-5F15-4A5C-B054-29A98C8438E4}"/>
              </a:ext>
            </a:extLst>
          </p:cNvPr>
          <p:cNvSpPr>
            <a:spLocks noGrp="1"/>
          </p:cNvSpPr>
          <p:nvPr>
            <p:ph type="title"/>
          </p:nvPr>
        </p:nvSpPr>
        <p:spPr/>
        <p:txBody>
          <a:bodyPr/>
          <a:lstStyle/>
          <a:p>
            <a:r>
              <a:rPr lang="en-GB" dirty="0"/>
              <a:t>Ideas We Could Consider: </a:t>
            </a:r>
          </a:p>
        </p:txBody>
      </p:sp>
      <p:sp>
        <p:nvSpPr>
          <p:cNvPr id="3" name="Content Placeholder 2">
            <a:extLst>
              <a:ext uri="{FF2B5EF4-FFF2-40B4-BE49-F238E27FC236}">
                <a16:creationId xmlns:a16="http://schemas.microsoft.com/office/drawing/2014/main" id="{6014ECEB-9A50-4C3E-AFAB-AC697EF3D89A}"/>
              </a:ext>
            </a:extLst>
          </p:cNvPr>
          <p:cNvSpPr>
            <a:spLocks noGrp="1"/>
          </p:cNvSpPr>
          <p:nvPr>
            <p:ph idx="1"/>
          </p:nvPr>
        </p:nvSpPr>
        <p:spPr/>
        <p:txBody>
          <a:bodyPr/>
          <a:lstStyle/>
          <a:p>
            <a:r>
              <a:rPr lang="en-GB" dirty="0"/>
              <a:t>We could consider for our community theatre performance that we could add lighter moments in order to sustain engagement and add a sense of realism to our piece. As In life there are happy moments and there are tough situations which life can throw you in, which you may need to persevere and overcome. </a:t>
            </a:r>
          </a:p>
          <a:p>
            <a:r>
              <a:rPr lang="en-GB" dirty="0"/>
              <a:t>We could also consider adding a workshop element into our community theatre performance, which they offer to young people through going into schools. Which will allow them to find solutions. </a:t>
            </a:r>
          </a:p>
          <a:p>
            <a:r>
              <a:rPr lang="en-GB" dirty="0"/>
              <a:t>We could consider the business side of the company to help market ourselves as a community theatre company in order to find an audience and local venues to perform to. </a:t>
            </a:r>
          </a:p>
          <a:p>
            <a:endParaRPr lang="en-GB" dirty="0"/>
          </a:p>
        </p:txBody>
      </p:sp>
    </p:spTree>
    <p:extLst>
      <p:ext uri="{BB962C8B-B14F-4D97-AF65-F5344CB8AC3E}">
        <p14:creationId xmlns:p14="http://schemas.microsoft.com/office/powerpoint/2010/main" val="2052771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9072-E2B8-4C1C-A389-E6561D44F513}"/>
              </a:ext>
            </a:extLst>
          </p:cNvPr>
          <p:cNvSpPr>
            <a:spLocks noGrp="1"/>
          </p:cNvSpPr>
          <p:nvPr>
            <p:ph type="title"/>
          </p:nvPr>
        </p:nvSpPr>
        <p:spPr/>
        <p:txBody>
          <a:bodyPr/>
          <a:lstStyle/>
          <a:p>
            <a:r>
              <a:rPr lang="en-US" dirty="0"/>
              <a:t>Thank You </a:t>
            </a:r>
          </a:p>
        </p:txBody>
      </p:sp>
      <p:sp>
        <p:nvSpPr>
          <p:cNvPr id="3" name="Text Placeholder 2">
            <a:extLst>
              <a:ext uri="{FF2B5EF4-FFF2-40B4-BE49-F238E27FC236}">
                <a16:creationId xmlns:a16="http://schemas.microsoft.com/office/drawing/2014/main" id="{BB161663-741F-4942-9AB6-C42C88F9DEC5}"/>
              </a:ext>
            </a:extLst>
          </p:cNvPr>
          <p:cNvSpPr>
            <a:spLocks noGrp="1"/>
          </p:cNvSpPr>
          <p:nvPr>
            <p:ph type="body" idx="1"/>
          </p:nvPr>
        </p:nvSpPr>
        <p:spPr/>
        <p:txBody>
          <a:bodyPr/>
          <a:lstStyle/>
          <a:p>
            <a:r>
              <a:rPr lang="en-US" dirty="0">
                <a:ea typeface="+mn-lt"/>
                <a:cs typeface="+mn-lt"/>
                <a:hlinkClick r:id="rId2"/>
              </a:rPr>
              <a:t>http://peerproductions.co.uk/</a:t>
            </a:r>
            <a:endParaRPr lang="en-US"/>
          </a:p>
        </p:txBody>
      </p:sp>
    </p:spTree>
    <p:extLst>
      <p:ext uri="{BB962C8B-B14F-4D97-AF65-F5344CB8AC3E}">
        <p14:creationId xmlns:p14="http://schemas.microsoft.com/office/powerpoint/2010/main" val="4118741094"/>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A3F38"/>
      </a:dk2>
      <a:lt2>
        <a:srgbClr val="EEEDCB"/>
      </a:lt2>
      <a:accent1>
        <a:srgbClr val="818E9F"/>
      </a:accent1>
      <a:accent2>
        <a:srgbClr val="D26400"/>
      </a:accent2>
      <a:accent3>
        <a:srgbClr val="C3BA45"/>
      </a:accent3>
      <a:accent4>
        <a:srgbClr val="8A8552"/>
      </a:accent4>
      <a:accent5>
        <a:srgbClr val="F3B843"/>
      </a:accent5>
      <a:accent6>
        <a:srgbClr val="786C71"/>
      </a:accent6>
      <a:hlink>
        <a:srgbClr val="46A7CA"/>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9935E573-C197-41A8-BCA1-5D5F62C560B7}"/>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954</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Corbel</vt:lpstr>
      <vt:lpstr>Wingdings 2</vt:lpstr>
      <vt:lpstr>Frame</vt:lpstr>
      <vt:lpstr>Peer Productions – Community Theatre Group</vt:lpstr>
      <vt:lpstr>Introduction </vt:lpstr>
      <vt:lpstr>Their 7 Aims:</vt:lpstr>
      <vt:lpstr>What Themes Do they Focus On: </vt:lpstr>
      <vt:lpstr>Their Venues: </vt:lpstr>
      <vt:lpstr>Their Target Audience: </vt:lpstr>
      <vt:lpstr>How Did They Inspire Us: </vt:lpstr>
      <vt:lpstr>Ideas We Could Consider: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Sophia L Blanks (192445)</dc:creator>
  <cp:lastModifiedBy>Sophia L Blanks (192445)</cp:lastModifiedBy>
  <cp:revision>944</cp:revision>
  <dcterms:created xsi:type="dcterms:W3CDTF">2020-02-06T08:49:52Z</dcterms:created>
  <dcterms:modified xsi:type="dcterms:W3CDTF">2020-02-13T08:53:29Z</dcterms:modified>
</cp:coreProperties>
</file>