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116" d="100"/>
          <a:sy n="116" d="100"/>
        </p:scale>
        <p:origin x="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7175AD6-DECD-4A3F-AD32-02DEDF88C79B}"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1841101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175AD6-DECD-4A3F-AD32-02DEDF88C79B}"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130252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175AD6-DECD-4A3F-AD32-02DEDF88C79B}"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374475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175AD6-DECD-4A3F-AD32-02DEDF88C79B}"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357986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175AD6-DECD-4A3F-AD32-02DEDF88C79B}"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240023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175AD6-DECD-4A3F-AD32-02DEDF88C79B}" type="datetimeFigureOut">
              <a:rPr lang="en-GB" smtClean="0"/>
              <a:t>03/03/2017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2999185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7175AD6-DECD-4A3F-AD32-02DEDF88C79B}" type="datetimeFigureOut">
              <a:rPr lang="en-GB" smtClean="0"/>
              <a:t>03/03/2017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194442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7175AD6-DECD-4A3F-AD32-02DEDF88C79B}" type="datetimeFigureOut">
              <a:rPr lang="en-GB" smtClean="0"/>
              <a:t>03/03/2017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416217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175AD6-DECD-4A3F-AD32-02DEDF88C79B}" type="datetimeFigureOut">
              <a:rPr lang="en-GB" smtClean="0"/>
              <a:t>03/03/2017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44433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175AD6-DECD-4A3F-AD32-02DEDF88C79B}" type="datetimeFigureOut">
              <a:rPr lang="en-GB" smtClean="0"/>
              <a:t>03/03/2017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156423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175AD6-DECD-4A3F-AD32-02DEDF88C79B}" type="datetimeFigureOut">
              <a:rPr lang="en-GB" smtClean="0"/>
              <a:t>03/03/2017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17B78F-2779-40F4-9ED0-2A2B58101665}" type="slidenum">
              <a:rPr lang="en-GB" smtClean="0"/>
              <a:t>‹#›</a:t>
            </a:fld>
            <a:endParaRPr lang="en-GB"/>
          </a:p>
        </p:txBody>
      </p:sp>
    </p:spTree>
    <p:extLst>
      <p:ext uri="{BB962C8B-B14F-4D97-AF65-F5344CB8AC3E}">
        <p14:creationId xmlns:p14="http://schemas.microsoft.com/office/powerpoint/2010/main" val="23569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175AD6-DECD-4A3F-AD32-02DEDF88C79B}" type="datetimeFigureOut">
              <a:rPr lang="en-GB" smtClean="0"/>
              <a:t>03/03/2017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7B78F-2779-40F4-9ED0-2A2B58101665}" type="slidenum">
              <a:rPr lang="en-GB" smtClean="0"/>
              <a:t>‹#›</a:t>
            </a:fld>
            <a:endParaRPr lang="en-GB"/>
          </a:p>
        </p:txBody>
      </p:sp>
    </p:spTree>
    <p:extLst>
      <p:ext uri="{BB962C8B-B14F-4D97-AF65-F5344CB8AC3E}">
        <p14:creationId xmlns:p14="http://schemas.microsoft.com/office/powerpoint/2010/main" val="4040407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Pied Piper Theatre Company </a:t>
            </a:r>
            <a:endParaRPr lang="en-GB" dirty="0"/>
          </a:p>
        </p:txBody>
      </p:sp>
      <p:sp>
        <p:nvSpPr>
          <p:cNvPr id="3" name="Subtitle 2"/>
          <p:cNvSpPr>
            <a:spLocks noGrp="1"/>
          </p:cNvSpPr>
          <p:nvPr>
            <p:ph type="subTitle" idx="1"/>
          </p:nvPr>
        </p:nvSpPr>
        <p:spPr/>
        <p:txBody>
          <a:bodyPr/>
          <a:lstStyle/>
          <a:p>
            <a:r>
              <a:rPr lang="en-GB" dirty="0" smtClean="0"/>
              <a:t>Based in </a:t>
            </a:r>
            <a:r>
              <a:rPr lang="en-GB" dirty="0" err="1" smtClean="0"/>
              <a:t>Chiddingfold</a:t>
            </a:r>
            <a:r>
              <a:rPr lang="en-GB" dirty="0"/>
              <a:t>.</a:t>
            </a:r>
          </a:p>
        </p:txBody>
      </p:sp>
    </p:spTree>
    <p:extLst>
      <p:ext uri="{BB962C8B-B14F-4D97-AF65-F5344CB8AC3E}">
        <p14:creationId xmlns:p14="http://schemas.microsoft.com/office/powerpoint/2010/main" val="175933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was the purpose of focus of the company?</a:t>
            </a:r>
            <a:endParaRPr lang="en-GB" dirty="0"/>
          </a:p>
        </p:txBody>
      </p:sp>
      <p:sp>
        <p:nvSpPr>
          <p:cNvPr id="3" name="Content Placeholder 2"/>
          <p:cNvSpPr>
            <a:spLocks noGrp="1"/>
          </p:cNvSpPr>
          <p:nvPr>
            <p:ph idx="1"/>
          </p:nvPr>
        </p:nvSpPr>
        <p:spPr/>
        <p:txBody>
          <a:bodyPr/>
          <a:lstStyle/>
          <a:p>
            <a:pPr marL="0" indent="0">
              <a:buNone/>
            </a:pPr>
            <a:r>
              <a:rPr lang="en-GB" dirty="0" smtClean="0"/>
              <a:t>Pied Piper Theatre Company was created in 1984 by Artistic Director, Tina Williams. Targeting around half a million young children in the UK and around the world.</a:t>
            </a:r>
          </a:p>
          <a:p>
            <a:pPr marL="0" indent="0">
              <a:buNone/>
            </a:pPr>
            <a:r>
              <a:rPr lang="en-GB" dirty="0" smtClean="0"/>
              <a:t>The company was set up for community purposes, producing children’s theatre for those who may not be as fortunate to see theatre made for profit or theatre that has a high budget.</a:t>
            </a:r>
          </a:p>
        </p:txBody>
      </p:sp>
    </p:spTree>
    <p:extLst>
      <p:ext uri="{BB962C8B-B14F-4D97-AF65-F5344CB8AC3E}">
        <p14:creationId xmlns:p14="http://schemas.microsoft.com/office/powerpoint/2010/main" val="198571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themes do they explore?</a:t>
            </a:r>
            <a:endParaRPr lang="en-GB" dirty="0"/>
          </a:p>
        </p:txBody>
      </p:sp>
      <p:sp>
        <p:nvSpPr>
          <p:cNvPr id="3" name="Content Placeholder 2"/>
          <p:cNvSpPr>
            <a:spLocks noGrp="1"/>
          </p:cNvSpPr>
          <p:nvPr>
            <p:ph idx="1"/>
          </p:nvPr>
        </p:nvSpPr>
        <p:spPr/>
        <p:txBody>
          <a:bodyPr/>
          <a:lstStyle/>
          <a:p>
            <a:r>
              <a:rPr lang="en-GB" dirty="0"/>
              <a:t>Drama and English</a:t>
            </a:r>
          </a:p>
          <a:p>
            <a:r>
              <a:rPr lang="en-GB" dirty="0" smtClean="0"/>
              <a:t>Science</a:t>
            </a:r>
            <a:endParaRPr lang="en-GB" dirty="0"/>
          </a:p>
          <a:p>
            <a:r>
              <a:rPr lang="en-GB" dirty="0" smtClean="0"/>
              <a:t>Geography</a:t>
            </a:r>
            <a:endParaRPr lang="en-GB" dirty="0"/>
          </a:p>
          <a:p>
            <a:r>
              <a:rPr lang="en-GB" dirty="0" smtClean="0"/>
              <a:t>Art </a:t>
            </a:r>
            <a:r>
              <a:rPr lang="en-GB" dirty="0"/>
              <a:t>and Design Technology</a:t>
            </a:r>
          </a:p>
          <a:p>
            <a:r>
              <a:rPr lang="en-GB" dirty="0" smtClean="0"/>
              <a:t>History</a:t>
            </a:r>
            <a:endParaRPr lang="en-GB" dirty="0"/>
          </a:p>
          <a:p>
            <a:r>
              <a:rPr lang="en-GB" dirty="0" smtClean="0"/>
              <a:t>Problem Solving</a:t>
            </a:r>
          </a:p>
          <a:p>
            <a:pPr marL="0" indent="0">
              <a:buNone/>
            </a:pPr>
            <a:r>
              <a:rPr lang="en-GB" dirty="0"/>
              <a:t> </a:t>
            </a:r>
            <a:r>
              <a:rPr lang="en-GB" dirty="0" smtClean="0"/>
              <a:t>They mainly focus on education within the arts and how children can develop and learn from the performances. </a:t>
            </a:r>
            <a:endParaRPr lang="en-GB" dirty="0"/>
          </a:p>
        </p:txBody>
      </p:sp>
    </p:spTree>
    <p:extLst>
      <p:ext uri="{BB962C8B-B14F-4D97-AF65-F5344CB8AC3E}">
        <p14:creationId xmlns:p14="http://schemas.microsoft.com/office/powerpoint/2010/main" val="181778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venues do they perform in?</a:t>
            </a:r>
            <a:endParaRPr lang="en-GB" dirty="0"/>
          </a:p>
        </p:txBody>
      </p:sp>
      <p:sp>
        <p:nvSpPr>
          <p:cNvPr id="3" name="Content Placeholder 2"/>
          <p:cNvSpPr>
            <a:spLocks noGrp="1"/>
          </p:cNvSpPr>
          <p:nvPr>
            <p:ph idx="1"/>
          </p:nvPr>
        </p:nvSpPr>
        <p:spPr/>
        <p:txBody>
          <a:bodyPr/>
          <a:lstStyle/>
          <a:p>
            <a:pPr marL="0" indent="0">
              <a:buNone/>
            </a:pPr>
            <a:r>
              <a:rPr lang="en-GB" dirty="0" smtClean="0"/>
              <a:t>Pied Piper like to explore performing in a range of venues including;</a:t>
            </a:r>
          </a:p>
          <a:p>
            <a:pPr marL="0" indent="0">
              <a:buNone/>
            </a:pPr>
            <a:r>
              <a:rPr lang="en-GB" dirty="0" smtClean="0"/>
              <a:t>Small venues</a:t>
            </a:r>
          </a:p>
          <a:p>
            <a:pPr marL="0" indent="0">
              <a:buNone/>
            </a:pPr>
            <a:r>
              <a:rPr lang="en-GB" dirty="0" smtClean="0"/>
              <a:t>Rural spaces</a:t>
            </a:r>
          </a:p>
          <a:p>
            <a:pPr marL="0" indent="0">
              <a:buNone/>
            </a:pPr>
            <a:r>
              <a:rPr lang="en-GB" dirty="0" smtClean="0"/>
              <a:t>Small inner-city schools</a:t>
            </a:r>
          </a:p>
          <a:p>
            <a:pPr marL="0" indent="0">
              <a:buNone/>
            </a:pPr>
            <a:r>
              <a:rPr lang="en-GB" dirty="0" smtClean="0"/>
              <a:t>Large inner-city schools </a:t>
            </a:r>
          </a:p>
          <a:p>
            <a:pPr marL="0" indent="0">
              <a:buNone/>
            </a:pPr>
            <a:r>
              <a:rPr lang="en-GB" dirty="0" smtClean="0"/>
              <a:t>Deprived areas that have issues with extreme poverty</a:t>
            </a:r>
          </a:p>
          <a:p>
            <a:pPr marL="0" indent="0">
              <a:buNone/>
            </a:pPr>
            <a:r>
              <a:rPr lang="en-GB" dirty="0" smtClean="0"/>
              <a:t>International (Singapore)</a:t>
            </a:r>
          </a:p>
          <a:p>
            <a:pPr marL="0" indent="0">
              <a:buNone/>
            </a:pPr>
            <a:r>
              <a:rPr lang="en-GB" dirty="0" smtClean="0"/>
              <a:t> </a:t>
            </a:r>
            <a:endParaRPr lang="en-GB" dirty="0"/>
          </a:p>
        </p:txBody>
      </p:sp>
    </p:spTree>
    <p:extLst>
      <p:ext uri="{BB962C8B-B14F-4D97-AF65-F5344CB8AC3E}">
        <p14:creationId xmlns:p14="http://schemas.microsoft.com/office/powerpoint/2010/main" val="1950367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Who’s the target audience?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Pied Piper target children both that have suffered due to extreme poverty and those that are privileged. </a:t>
            </a:r>
          </a:p>
          <a:p>
            <a:pPr marL="0" indent="0">
              <a:buNone/>
            </a:pPr>
            <a:endParaRPr lang="en-GB" dirty="0" smtClean="0"/>
          </a:p>
          <a:p>
            <a:pPr marL="0" indent="0">
              <a:buNone/>
            </a:pPr>
            <a:r>
              <a:rPr lang="en-GB" dirty="0" smtClean="0"/>
              <a:t>They do this to create equality across both sides of the poverty line, this ultimately achieves different reactions and responses to the theatre, proving what is effective and what isn’t. </a:t>
            </a:r>
          </a:p>
          <a:p>
            <a:pPr marL="0" indent="0">
              <a:buNone/>
            </a:pPr>
            <a:endParaRPr lang="en-GB" dirty="0"/>
          </a:p>
          <a:p>
            <a:pPr marL="0" indent="0">
              <a:buNone/>
            </a:pPr>
            <a:r>
              <a:rPr lang="en-GB" dirty="0" smtClean="0"/>
              <a:t>This became extremely effective when they travelled, in 2006, to Singapore to perform to the children of a local school. The children in the school had a significantly different response to “Laura’s Star” because they hadn’t seen anything like it before so they couldn’t compare it to any other performance they've seen before (unlike children of the UK who have had that privilege)   </a:t>
            </a:r>
            <a:endParaRPr lang="en-GB" dirty="0"/>
          </a:p>
        </p:txBody>
      </p:sp>
    </p:spTree>
    <p:extLst>
      <p:ext uri="{BB962C8B-B14F-4D97-AF65-F5344CB8AC3E}">
        <p14:creationId xmlns:p14="http://schemas.microsoft.com/office/powerpoint/2010/main" val="1930810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does their work inspire you?</a:t>
            </a:r>
            <a:endParaRPr lang="en-GB" dirty="0"/>
          </a:p>
        </p:txBody>
      </p:sp>
      <p:sp>
        <p:nvSpPr>
          <p:cNvPr id="3" name="Content Placeholder 2"/>
          <p:cNvSpPr>
            <a:spLocks noGrp="1"/>
          </p:cNvSpPr>
          <p:nvPr>
            <p:ph idx="1"/>
          </p:nvPr>
        </p:nvSpPr>
        <p:spPr/>
        <p:txBody>
          <a:bodyPr/>
          <a:lstStyle/>
          <a:p>
            <a:pPr marL="0" indent="0">
              <a:buNone/>
            </a:pPr>
            <a:r>
              <a:rPr lang="en-GB" dirty="0" smtClean="0"/>
              <a:t>Pied Piper’s work has inspired me because of how strongly they feel towards giving children opportunities and educating them in certain aspects of society as well as bringing humour and enjoyment to them. </a:t>
            </a:r>
          </a:p>
          <a:p>
            <a:pPr marL="0" indent="0">
              <a:buNone/>
            </a:pPr>
            <a:r>
              <a:rPr lang="en-GB" dirty="0" smtClean="0"/>
              <a:t>I was inspired by the fact that they expanded their audience to Singapore to perform in 2006. This was inspiring to me because it shows that it will be a unique experience to both the children and the actors. This also gave great exposure to the company. I would be interested in this type of opportunity if it became available, since you can gain culture from travelling and can inspire other work. </a:t>
            </a:r>
            <a:endParaRPr lang="en-GB" dirty="0"/>
          </a:p>
        </p:txBody>
      </p:sp>
    </p:spTree>
    <p:extLst>
      <p:ext uri="{BB962C8B-B14F-4D97-AF65-F5344CB8AC3E}">
        <p14:creationId xmlns:p14="http://schemas.microsoft.com/office/powerpoint/2010/main" val="2051543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407</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Pied Piper Theatre Company </vt:lpstr>
      <vt:lpstr>What was the purpose of focus of the company?</vt:lpstr>
      <vt:lpstr>What themes do they explore?</vt:lpstr>
      <vt:lpstr>What venues do they perform in?</vt:lpstr>
      <vt:lpstr>Who’s the target audience? </vt:lpstr>
      <vt:lpstr>Why does their work inspire you?</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Pied Piper Theatre Company</dc:title>
  <dc:creator>Tiegan L Ashford (165867)</dc:creator>
  <cp:lastModifiedBy>Tiegan L Ashford (165867)</cp:lastModifiedBy>
  <cp:revision>6</cp:revision>
  <dcterms:created xsi:type="dcterms:W3CDTF">2017-03-01T13:24:14Z</dcterms:created>
  <dcterms:modified xsi:type="dcterms:W3CDTF">2017-03-03T10:23:46Z</dcterms:modified>
</cp:coreProperties>
</file>