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F6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0" d="100"/>
          <a:sy n="80" d="100"/>
        </p:scale>
        <p:origin x="120"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eneproductions.co.uk/productions/a-christmas-carol/" TargetMode="External"/><Relationship Id="rId2" Type="http://schemas.openxmlformats.org/officeDocument/2006/relationships/hyperlink" Target="http://sceneproductions.co.uk/productions/oh-what-a-lovely-war/" TargetMode="External"/><Relationship Id="rId1" Type="http://schemas.openxmlformats.org/officeDocument/2006/relationships/slideLayout" Target="../slideLayouts/slideLayout2.xml"/><Relationship Id="rId5" Type="http://schemas.openxmlformats.org/officeDocument/2006/relationships/hyperlink" Target="http://sceneproductions.co.uk/productions/the-fall-of-the-house-of-usher/" TargetMode="External"/><Relationship Id="rId4" Type="http://schemas.openxmlformats.org/officeDocument/2006/relationships/hyperlink" Target="http://sceneproductions.co.uk/productions/woyzeck-201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Scene productions </a:t>
            </a:r>
          </a:p>
        </p:txBody>
      </p:sp>
      <p:sp>
        <p:nvSpPr>
          <p:cNvPr id="3" name="Subtitle 2"/>
          <p:cNvSpPr>
            <a:spLocks noGrp="1"/>
          </p:cNvSpPr>
          <p:nvPr>
            <p:ph type="subTitle" idx="1"/>
          </p:nvPr>
        </p:nvSpPr>
        <p:spPr>
          <a:xfrm>
            <a:off x="2585084" y="3853498"/>
            <a:ext cx="8791575" cy="1655762"/>
          </a:xfrm>
        </p:spPr>
        <p:txBody>
          <a:bodyPr/>
          <a:lstStyle/>
          <a:p>
            <a:r>
              <a:rPr lang="en-GB" dirty="0"/>
              <a:t>                                                                 By </a:t>
            </a:r>
            <a:r>
              <a:rPr lang="en-GB" dirty="0" err="1"/>
              <a:t>aimee</a:t>
            </a:r>
            <a:r>
              <a:rPr lang="en-GB" dirty="0"/>
              <a:t> </a:t>
            </a:r>
            <a:r>
              <a:rPr lang="en-GB" dirty="0" err="1"/>
              <a:t>jn</a:t>
            </a:r>
            <a:endParaRPr lang="en-GB" dirty="0"/>
          </a:p>
        </p:txBody>
      </p:sp>
    </p:spTree>
    <p:extLst>
      <p:ext uri="{BB962C8B-B14F-4D97-AF65-F5344CB8AC3E}">
        <p14:creationId xmlns:p14="http://schemas.microsoft.com/office/powerpoint/2010/main" val="156241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the purpose of focus of the theatre  company?</a:t>
            </a:r>
          </a:p>
        </p:txBody>
      </p:sp>
      <p:sp>
        <p:nvSpPr>
          <p:cNvPr id="3" name="Content Placeholder 2"/>
          <p:cNvSpPr>
            <a:spLocks noGrp="1"/>
          </p:cNvSpPr>
          <p:nvPr>
            <p:ph idx="1"/>
          </p:nvPr>
        </p:nvSpPr>
        <p:spPr/>
        <p:txBody>
          <a:bodyPr>
            <a:normAutofit/>
          </a:bodyPr>
          <a:lstStyle/>
          <a:p>
            <a:r>
              <a:rPr lang="en-GB" sz="1800" b="1" dirty="0"/>
              <a:t>The company creates vibrant, fast-paced and immersive adaptations of classical texts as well as their own devised work. </a:t>
            </a:r>
          </a:p>
          <a:p>
            <a:r>
              <a:rPr lang="en-GB" sz="1800" b="1" dirty="0"/>
              <a:t>Their unique physical style combines mask, puppetry, movement, sound, text and tightly choreographed movement sequences.</a:t>
            </a:r>
          </a:p>
          <a:p>
            <a:endParaRPr lang="en-GB" sz="1800" dirty="0"/>
          </a:p>
        </p:txBody>
      </p:sp>
    </p:spTree>
    <p:extLst>
      <p:ext uri="{BB962C8B-B14F-4D97-AF65-F5344CB8AC3E}">
        <p14:creationId xmlns:p14="http://schemas.microsoft.com/office/powerpoint/2010/main" val="2610412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Past productions</a:t>
            </a:r>
          </a:p>
        </p:txBody>
      </p:sp>
      <p:sp>
        <p:nvSpPr>
          <p:cNvPr id="3" name="Content Placeholder 2"/>
          <p:cNvSpPr>
            <a:spLocks noGrp="1"/>
          </p:cNvSpPr>
          <p:nvPr>
            <p:ph idx="1"/>
          </p:nvPr>
        </p:nvSpPr>
        <p:spPr/>
        <p:txBody>
          <a:bodyPr/>
          <a:lstStyle/>
          <a:p>
            <a:r>
              <a:rPr lang="en-GB" dirty="0"/>
              <a:t> </a:t>
            </a:r>
            <a:r>
              <a:rPr lang="en-GB" b="1" dirty="0">
                <a:hlinkClick r:id="rId2" tooltip="Permalink to Oh What a Lovely War"/>
              </a:rPr>
              <a:t>Oh What a Lovely War </a:t>
            </a:r>
            <a:endParaRPr lang="en-GB" b="1" dirty="0"/>
          </a:p>
          <a:p>
            <a:r>
              <a:rPr lang="en-GB" b="1" dirty="0">
                <a:hlinkClick r:id="rId3" tooltip="Permalink to A Christmas Carol"/>
              </a:rPr>
              <a:t>A Christmas Carol </a:t>
            </a:r>
            <a:endParaRPr lang="en-GB" b="1" dirty="0"/>
          </a:p>
          <a:p>
            <a:r>
              <a:rPr lang="en-GB" b="1" dirty="0">
                <a:hlinkClick r:id="rId4" tooltip="Permalink to Woyzeck"/>
              </a:rPr>
              <a:t>Woyzeck </a:t>
            </a:r>
            <a:endParaRPr lang="en-GB" b="1" dirty="0"/>
          </a:p>
          <a:p>
            <a:r>
              <a:rPr lang="en-GB" b="1" dirty="0">
                <a:hlinkClick r:id="rId5" tooltip="Permalink to The Fall of The House of Usher"/>
              </a:rPr>
              <a:t>The Fall of The House of Usher </a:t>
            </a:r>
            <a:endParaRPr lang="en-GB" dirty="0"/>
          </a:p>
        </p:txBody>
      </p:sp>
    </p:spTree>
    <p:extLst>
      <p:ext uri="{BB962C8B-B14F-4D97-AF65-F5344CB8AC3E}">
        <p14:creationId xmlns:p14="http://schemas.microsoft.com/office/powerpoint/2010/main" val="201289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Current productions</a:t>
            </a:r>
          </a:p>
        </p:txBody>
      </p:sp>
      <p:sp>
        <p:nvSpPr>
          <p:cNvPr id="3" name="Content Placeholder 2"/>
          <p:cNvSpPr>
            <a:spLocks noGrp="1"/>
          </p:cNvSpPr>
          <p:nvPr>
            <p:ph idx="1"/>
          </p:nvPr>
        </p:nvSpPr>
        <p:spPr/>
        <p:txBody>
          <a:bodyPr/>
          <a:lstStyle/>
          <a:p>
            <a:r>
              <a:rPr lang="en-GB" b="1" u="sng" dirty="0">
                <a:solidFill>
                  <a:srgbClr val="2AF678"/>
                </a:solidFill>
              </a:rPr>
              <a:t>Alice in wonderland </a:t>
            </a:r>
          </a:p>
          <a:p>
            <a:r>
              <a:rPr lang="en-GB" b="1" u="sng" dirty="0">
                <a:solidFill>
                  <a:srgbClr val="2AF678"/>
                </a:solidFill>
              </a:rPr>
              <a:t>Metamorphosis </a:t>
            </a:r>
          </a:p>
          <a:p>
            <a:r>
              <a:rPr lang="en-GB" b="1" u="sng" dirty="0">
                <a:solidFill>
                  <a:srgbClr val="2AF678"/>
                </a:solidFill>
              </a:rPr>
              <a:t>For king and Country</a:t>
            </a:r>
          </a:p>
          <a:p>
            <a:endParaRPr lang="en-GB" b="1" u="sng" dirty="0">
              <a:solidFill>
                <a:srgbClr val="2AF678"/>
              </a:solidFill>
            </a:endParaRPr>
          </a:p>
          <a:p>
            <a:endParaRPr lang="en-GB" dirty="0"/>
          </a:p>
        </p:txBody>
      </p:sp>
    </p:spTree>
    <p:extLst>
      <p:ext uri="{BB962C8B-B14F-4D97-AF65-F5344CB8AC3E}">
        <p14:creationId xmlns:p14="http://schemas.microsoft.com/office/powerpoint/2010/main" val="319024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venues do they perform in?</a:t>
            </a:r>
          </a:p>
        </p:txBody>
      </p:sp>
      <p:sp>
        <p:nvSpPr>
          <p:cNvPr id="3" name="Content Placeholder 2"/>
          <p:cNvSpPr>
            <a:spLocks noGrp="1"/>
          </p:cNvSpPr>
          <p:nvPr>
            <p:ph idx="1"/>
          </p:nvPr>
        </p:nvSpPr>
        <p:spPr/>
        <p:txBody>
          <a:bodyPr/>
          <a:lstStyle/>
          <a:p>
            <a:r>
              <a:rPr lang="en-GB" dirty="0"/>
              <a:t>As a touring theatre company they are very flexible and have worked in many different spaces such as halls, drama studios and theatres.</a:t>
            </a:r>
          </a:p>
          <a:p>
            <a:r>
              <a:rPr lang="en-GB" dirty="0"/>
              <a:t>They create a performance piece and tour around to different theatres and schools to an audience that best suits their piece. </a:t>
            </a:r>
          </a:p>
        </p:txBody>
      </p:sp>
    </p:spTree>
    <p:extLst>
      <p:ext uri="{BB962C8B-B14F-4D97-AF65-F5344CB8AC3E}">
        <p14:creationId xmlns:p14="http://schemas.microsoft.com/office/powerpoint/2010/main" val="63080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their target audience?</a:t>
            </a:r>
          </a:p>
        </p:txBody>
      </p:sp>
      <p:sp>
        <p:nvSpPr>
          <p:cNvPr id="3" name="Content Placeholder 2"/>
          <p:cNvSpPr>
            <a:spLocks noGrp="1"/>
          </p:cNvSpPr>
          <p:nvPr>
            <p:ph idx="1"/>
          </p:nvPr>
        </p:nvSpPr>
        <p:spPr/>
        <p:txBody>
          <a:bodyPr/>
          <a:lstStyle/>
          <a:p>
            <a:pPr marL="0" indent="0">
              <a:buNone/>
            </a:pPr>
            <a:r>
              <a:rPr lang="en-GB" dirty="0"/>
              <a:t>Their target audience varies dependant on the piece. For example some performances are aimed towards children in schools and some are aimed to the older generation about things that effected them in their generation. </a:t>
            </a:r>
          </a:p>
        </p:txBody>
      </p:sp>
    </p:spTree>
    <p:extLst>
      <p:ext uri="{BB962C8B-B14F-4D97-AF65-F5344CB8AC3E}">
        <p14:creationId xmlns:p14="http://schemas.microsoft.com/office/powerpoint/2010/main" val="206120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Workshops?</a:t>
            </a:r>
            <a:endParaRPr lang="en-GB" dirty="0"/>
          </a:p>
        </p:txBody>
      </p:sp>
      <p:sp>
        <p:nvSpPr>
          <p:cNvPr id="3" name="Content Placeholder 2"/>
          <p:cNvSpPr>
            <a:spLocks noGrp="1"/>
          </p:cNvSpPr>
          <p:nvPr>
            <p:ph idx="1"/>
          </p:nvPr>
        </p:nvSpPr>
        <p:spPr/>
        <p:txBody>
          <a:bodyPr>
            <a:normAutofit fontScale="85000" lnSpcReduction="20000"/>
          </a:bodyPr>
          <a:lstStyle/>
          <a:p>
            <a:r>
              <a:rPr lang="en-GB" b="1" u="sng" dirty="0"/>
              <a:t>We also offer In house residency</a:t>
            </a:r>
            <a:r>
              <a:rPr lang="en-GB" b="1" dirty="0"/>
              <a:t> – </a:t>
            </a:r>
            <a:r>
              <a:rPr lang="en-GB" sz="2000" dirty="0"/>
              <a:t>Where an  actor/actors can come into your school (for days, weeks or a term) and work along side your students in class, giving them inspiration, and a chance to see a professional actor working. </a:t>
            </a:r>
            <a:endParaRPr lang="en-GB" sz="2000" dirty="0" smtClean="0"/>
          </a:p>
          <a:p>
            <a:r>
              <a:rPr lang="en-GB" sz="2000" b="1" u="sng" dirty="0" smtClean="0"/>
              <a:t>Summer courses- </a:t>
            </a:r>
            <a:r>
              <a:rPr lang="en-GB" sz="1800" dirty="0"/>
              <a:t>1 WEEK PHYSICAL THEATRE COURSE AGES 11-14  – £150</a:t>
            </a:r>
          </a:p>
          <a:p>
            <a:r>
              <a:rPr lang="en-GB" sz="1800" dirty="0"/>
              <a:t>1 WEEK PHYSICAL THEATRE COURSE AGES 15-18 – £150</a:t>
            </a:r>
          </a:p>
          <a:p>
            <a:r>
              <a:rPr lang="en-GB" sz="2000" dirty="0" smtClean="0"/>
              <a:t>School workshops- </a:t>
            </a:r>
            <a:r>
              <a:rPr lang="en-GB" sz="2000" dirty="0"/>
              <a:t>1-3 hour sessions which give students the confidence and practical tools required for creating their own </a:t>
            </a:r>
            <a:r>
              <a:rPr lang="en-GB" sz="2000" dirty="0" smtClean="0"/>
              <a:t>theatre.</a:t>
            </a:r>
            <a:r>
              <a:rPr lang="en-GB" sz="2000" dirty="0"/>
              <a:t> </a:t>
            </a:r>
            <a:r>
              <a:rPr lang="en-GB" sz="2000" dirty="0" smtClean="0"/>
              <a:t>These </a:t>
            </a:r>
            <a:r>
              <a:rPr lang="en-GB" sz="2000" dirty="0"/>
              <a:t>workshops can be opened up to both GCSE and A-Level </a:t>
            </a:r>
            <a:r>
              <a:rPr lang="en-GB" sz="2000" dirty="0" smtClean="0"/>
              <a:t>students.</a:t>
            </a:r>
            <a:r>
              <a:rPr lang="en-GB" sz="2000" dirty="0"/>
              <a:t> 2-4 Hour Brecht Master </a:t>
            </a:r>
            <a:r>
              <a:rPr lang="en-GB" sz="2000" dirty="0" smtClean="0"/>
              <a:t>Class. </a:t>
            </a:r>
            <a:endParaRPr lang="en-GB" sz="2000" dirty="0"/>
          </a:p>
          <a:p>
            <a:r>
              <a:rPr lang="en-GB" sz="2000" dirty="0"/>
              <a:t/>
            </a:r>
            <a:br>
              <a:rPr lang="en-GB" sz="2000" dirty="0"/>
            </a:br>
            <a:r>
              <a:rPr lang="en-GB" sz="2000" dirty="0"/>
              <a:t/>
            </a:r>
            <a:br>
              <a:rPr lang="en-GB" sz="2000" dirty="0"/>
            </a:br>
            <a:endParaRPr lang="en-GB" sz="2000" dirty="0"/>
          </a:p>
        </p:txBody>
      </p:sp>
    </p:spTree>
    <p:extLst>
      <p:ext uri="{BB962C8B-B14F-4D97-AF65-F5344CB8AC3E}">
        <p14:creationId xmlns:p14="http://schemas.microsoft.com/office/powerpoint/2010/main" val="1737891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0267" y="536140"/>
            <a:ext cx="9905998" cy="1478570"/>
          </a:xfrm>
        </p:spPr>
        <p:txBody>
          <a:bodyPr/>
          <a:lstStyle/>
          <a:p>
            <a:r>
              <a:rPr lang="en-GB" dirty="0" smtClean="0"/>
              <a:t>THE END. </a:t>
            </a:r>
            <a:endParaRPr lang="en-GB" dirty="0"/>
          </a:p>
        </p:txBody>
      </p:sp>
      <p:sp>
        <p:nvSpPr>
          <p:cNvPr id="5" name="AutoShape 4" descr="Image result for sceneproductions compan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Image result for sceneproductions compan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4" name="Picture 10" descr="Image result for sceneproductions compa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100" y="2248930"/>
            <a:ext cx="2222148" cy="148143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sceneproductions compa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6075" y="2248930"/>
            <a:ext cx="2469376" cy="148143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mage result for sceneproductions compan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9278" y="2248930"/>
            <a:ext cx="2403390" cy="1481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1760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302</TotalTime>
  <Words>193</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Scene productions </vt:lpstr>
      <vt:lpstr>What is the purpose of focus of the theatre  company?</vt:lpstr>
      <vt:lpstr>Past productions</vt:lpstr>
      <vt:lpstr>Current productions</vt:lpstr>
      <vt:lpstr>What venues do they perform in?</vt:lpstr>
      <vt:lpstr>Who are their target audience?</vt:lpstr>
      <vt:lpstr>Workshops?</vt:lpstr>
      <vt:lpstr>THE END.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Scene productions</dc:title>
  <dc:creator>user</dc:creator>
  <cp:lastModifiedBy>Aimee L Johnston-Naylor (166256)</cp:lastModifiedBy>
  <cp:revision>14</cp:revision>
  <dcterms:created xsi:type="dcterms:W3CDTF">2017-02-27T19:02:37Z</dcterms:created>
  <dcterms:modified xsi:type="dcterms:W3CDTF">2017-03-01T12:28:24Z</dcterms:modified>
</cp:coreProperties>
</file>