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81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64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03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453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623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980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851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954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484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73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04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294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687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51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93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29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650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3DE39-032E-4570-8514-5CD77880DEB3}" type="datetimeFigureOut">
              <a:rPr lang="en-GB" smtClean="0"/>
              <a:t>28/02/2017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0BEE1-C1E3-4D2B-9F95-C14408104D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3290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Synergy Theatre project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Charlotte Kirkham</a:t>
            </a:r>
          </a:p>
        </p:txBody>
      </p:sp>
    </p:spTree>
    <p:extLst>
      <p:ext uri="{BB962C8B-B14F-4D97-AF65-F5344CB8AC3E}">
        <p14:creationId xmlns:p14="http://schemas.microsoft.com/office/powerpoint/2010/main" val="1759532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and focus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Create theatre for the criminal justice system.</a:t>
            </a:r>
          </a:p>
          <a:p>
            <a:r>
              <a:rPr lang="en-GB" dirty="0"/>
              <a:t>Capture imagination to provoke emotions and attitudes of the audience and performers.</a:t>
            </a:r>
          </a:p>
          <a:p>
            <a:r>
              <a:rPr lang="en-GB" dirty="0"/>
              <a:t>Combat negative stereotypes against offenders, and/or reoffenders.</a:t>
            </a:r>
          </a:p>
          <a:p>
            <a:r>
              <a:rPr lang="en-GB" dirty="0"/>
              <a:t>Help socially disadvantaged groups that suffer from social exclusion and build self esteem.</a:t>
            </a:r>
          </a:p>
          <a:p>
            <a:r>
              <a:rPr lang="en-GB" dirty="0"/>
              <a:t>Believes everyone should access to art.</a:t>
            </a:r>
          </a:p>
          <a:p>
            <a:r>
              <a:rPr lang="en-GB" dirty="0"/>
              <a:t>Giving prisoners/ex-prisoners and young people a voice.</a:t>
            </a:r>
          </a:p>
          <a:p>
            <a:r>
              <a:rPr lang="en-GB" dirty="0"/>
              <a:t>Cultivating diverse audiences.</a:t>
            </a:r>
          </a:p>
          <a:p>
            <a:r>
              <a:rPr lang="en-GB" dirty="0"/>
              <a:t>Break down social barriers between the relationship of performer and audience.</a:t>
            </a:r>
          </a:p>
        </p:txBody>
      </p:sp>
    </p:spTree>
    <p:extLst>
      <p:ext uri="{BB962C8B-B14F-4D97-AF65-F5344CB8AC3E}">
        <p14:creationId xmlns:p14="http://schemas.microsoft.com/office/powerpoint/2010/main" val="133780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Exploration of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Contemporary, truthful, urgent and excites the audience.</a:t>
            </a:r>
          </a:p>
          <a:p>
            <a:r>
              <a:rPr lang="en-GB" dirty="0"/>
              <a:t>Work is based on material near and far from the world of prisoners and ex prisoners.</a:t>
            </a:r>
          </a:p>
          <a:p>
            <a:r>
              <a:rPr lang="en-GB" dirty="0"/>
              <a:t>Putting unheard voices from prisoners or ex-prisoners into the mainstream.</a:t>
            </a:r>
          </a:p>
          <a:p>
            <a:r>
              <a:rPr lang="en-GB" dirty="0"/>
              <a:t>Instincts and life experiences of performers to re-gain their dignity.</a:t>
            </a:r>
          </a:p>
          <a:p>
            <a:r>
              <a:rPr lang="en-GB" dirty="0"/>
              <a:t>Humanise, challenge perceptions and provoke debate of the criminal justice system.</a:t>
            </a:r>
          </a:p>
          <a:p>
            <a:r>
              <a:rPr lang="en-GB" dirty="0"/>
              <a:t>New insights through content form or collaboration.</a:t>
            </a:r>
          </a:p>
          <a:p>
            <a:r>
              <a:rPr lang="en-GB" dirty="0"/>
              <a:t>Themes vary based on the personal experiences of the performers. Heavily weighted towards giving voice to the less socially advantaged.</a:t>
            </a:r>
          </a:p>
        </p:txBody>
      </p:sp>
    </p:spTree>
    <p:extLst>
      <p:ext uri="{BB962C8B-B14F-4D97-AF65-F5344CB8AC3E}">
        <p14:creationId xmlns:p14="http://schemas.microsoft.com/office/powerpoint/2010/main" val="2130462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Non-traditional venues.</a:t>
            </a:r>
          </a:p>
          <a:p>
            <a:r>
              <a:rPr lang="en-GB" dirty="0"/>
              <a:t>Prison spaces.</a:t>
            </a:r>
          </a:p>
          <a:p>
            <a:r>
              <a:rPr lang="en-GB" dirty="0"/>
              <a:t>Bringing public to prisons.</a:t>
            </a:r>
          </a:p>
          <a:p>
            <a:r>
              <a:rPr lang="en-GB" dirty="0"/>
              <a:t>Taking theatre to spaces where audience cannot normally get to it.</a:t>
            </a:r>
          </a:p>
          <a:p>
            <a:r>
              <a:rPr lang="en-GB" dirty="0"/>
              <a:t>Also takes to mainstream stages to heighten context of the piece.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3911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Target 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Prisoners</a:t>
            </a:r>
          </a:p>
          <a:p>
            <a:r>
              <a:rPr lang="en-GB" dirty="0"/>
              <a:t>Ex-prisoners</a:t>
            </a:r>
          </a:p>
          <a:p>
            <a:r>
              <a:rPr lang="en-GB" dirty="0"/>
              <a:t>Young people</a:t>
            </a:r>
          </a:p>
          <a:p>
            <a:r>
              <a:rPr lang="en-GB" dirty="0"/>
              <a:t>Socially disadvantaged</a:t>
            </a:r>
          </a:p>
          <a:p>
            <a:r>
              <a:rPr lang="en-GB" dirty="0"/>
              <a:t>Diverse audiences</a:t>
            </a:r>
          </a:p>
          <a:p>
            <a:r>
              <a:rPr lang="en-GB" dirty="0"/>
              <a:t>Mainstream audiences</a:t>
            </a:r>
          </a:p>
        </p:txBody>
      </p:sp>
    </p:spTree>
    <p:extLst>
      <p:ext uri="{BB962C8B-B14F-4D97-AF65-F5344CB8AC3E}">
        <p14:creationId xmlns:p14="http://schemas.microsoft.com/office/powerpoint/2010/main" val="95888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inspires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Inclusion of everyone.</a:t>
            </a:r>
          </a:p>
          <a:p>
            <a:r>
              <a:rPr lang="en-GB" dirty="0"/>
              <a:t>The idea that people aren’t their crimes.</a:t>
            </a:r>
          </a:p>
          <a:p>
            <a:r>
              <a:rPr lang="en-GB" dirty="0"/>
              <a:t>The tolerance and allowance of change in people.</a:t>
            </a:r>
          </a:p>
          <a:p>
            <a:r>
              <a:rPr lang="en-GB" dirty="0"/>
              <a:t>Going into prisons.</a:t>
            </a:r>
          </a:p>
          <a:p>
            <a:r>
              <a:rPr lang="en-GB" dirty="0"/>
              <a:t>Voicing the stories and opinions of more unheard voices.</a:t>
            </a:r>
          </a:p>
          <a:p>
            <a:r>
              <a:rPr lang="en-GB" dirty="0"/>
              <a:t>Humanising prisoners and making theatre available to everyone.</a:t>
            </a:r>
          </a:p>
          <a:p>
            <a:r>
              <a:rPr lang="en-GB" dirty="0"/>
              <a:t>Their objective to make audience feel.</a:t>
            </a:r>
          </a:p>
        </p:txBody>
      </p:sp>
    </p:spTree>
    <p:extLst>
      <p:ext uri="{BB962C8B-B14F-4D97-AF65-F5344CB8AC3E}">
        <p14:creationId xmlns:p14="http://schemas.microsoft.com/office/powerpoint/2010/main" val="193072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Ideas for our community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Interviewing prisoners or ex-prisoners to create a piece from their experiences.</a:t>
            </a:r>
          </a:p>
          <a:p>
            <a:r>
              <a:rPr lang="en-GB" dirty="0"/>
              <a:t>Interview people affected by crime and take it to a prison.</a:t>
            </a:r>
          </a:p>
          <a:p>
            <a:r>
              <a:rPr lang="en-GB" dirty="0"/>
              <a:t>Using material relevant to our life experiences.</a:t>
            </a:r>
          </a:p>
          <a:p>
            <a:r>
              <a:rPr lang="en-GB" dirty="0"/>
              <a:t>Taking our performances to more socially disadvantaged groups.</a:t>
            </a:r>
          </a:p>
          <a:p>
            <a:r>
              <a:rPr lang="en-GB" dirty="0"/>
              <a:t>Introducing and including theatre with those who may not experience it.</a:t>
            </a:r>
          </a:p>
          <a:p>
            <a:r>
              <a:rPr lang="en-GB" dirty="0"/>
              <a:t>Talk about more challenging subject matters.</a:t>
            </a:r>
          </a:p>
        </p:txBody>
      </p:sp>
    </p:spTree>
    <p:extLst>
      <p:ext uri="{BB962C8B-B14F-4D97-AF65-F5344CB8AC3E}">
        <p14:creationId xmlns:p14="http://schemas.microsoft.com/office/powerpoint/2010/main" val="39166745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126</TotalTime>
  <Words>350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Synergy Theatre project</vt:lpstr>
      <vt:lpstr>Purpose and focus of the company</vt:lpstr>
      <vt:lpstr>Exploration of themes</vt:lpstr>
      <vt:lpstr>Performance venues</vt:lpstr>
      <vt:lpstr>Target audience</vt:lpstr>
      <vt:lpstr>What inspires me?</vt:lpstr>
      <vt:lpstr>Ideas for our community performance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Synergy Theatre project</dc:title>
  <dc:creator>Charlotte Kirkham</dc:creator>
  <cp:lastModifiedBy>Charlotte Kirkham</cp:lastModifiedBy>
  <cp:revision>12</cp:revision>
  <dcterms:created xsi:type="dcterms:W3CDTF">2017-02-28T21:47:51Z</dcterms:created>
  <dcterms:modified xsi:type="dcterms:W3CDTF">2017-02-28T23:55:29Z</dcterms:modified>
</cp:coreProperties>
</file>