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18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7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47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1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5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8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52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2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4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0EDB-6788-45BB-AF6E-18F6CF2F85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1ECAC-44C0-413A-8820-CA4ACD9B4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ynergytheatreproject.co.uk/wp-content/uploads/2013/07/synergy-theatre-project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9" y="139700"/>
            <a:ext cx="11693141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4561341"/>
            <a:ext cx="486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By Molly and Tiff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0" y="3781722"/>
            <a:ext cx="4102100" cy="27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7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ESTHER </a:t>
            </a:r>
            <a:r>
              <a:rPr lang="en-GB" dirty="0" smtClean="0"/>
              <a:t>BAKER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 Artistic </a:t>
            </a:r>
            <a:r>
              <a:rPr lang="en-GB" dirty="0"/>
              <a:t>Director</a:t>
            </a:r>
          </a:p>
          <a:p>
            <a:r>
              <a:rPr lang="en-GB" dirty="0"/>
              <a:t>Esther co-founded Synergy in 2000 having received a Butler Trust Development Award. She directs Synergy’s productions and has also worked for at the National Theatre Studio, Young Vic, Royal Court Theatre and in the West End.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5" y="3643738"/>
            <a:ext cx="2670175" cy="31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1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Synergy’s work impacts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120 prisoners/ex-prisoners</a:t>
            </a:r>
          </a:p>
          <a:p>
            <a:r>
              <a:rPr lang="en-GB" dirty="0" smtClean="0"/>
              <a:t>300 young people at risk of offending</a:t>
            </a:r>
          </a:p>
          <a:p>
            <a:r>
              <a:rPr lang="en-GB" dirty="0"/>
              <a:t>A</a:t>
            </a:r>
            <a:r>
              <a:rPr lang="en-GB" dirty="0" smtClean="0"/>
              <a:t>udiences of 3,500 (including 2,500 young people) per year </a:t>
            </a:r>
          </a:p>
          <a:p>
            <a:r>
              <a:rPr lang="en-GB" dirty="0" smtClean="0"/>
              <a:t>Over 1,100 prisoners/ex-prisoners and 1,800 young people have participated in projects reaching audiences of over 24,000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10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Synergy’s work includes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26 productions with prisoners and ex-prisoners</a:t>
            </a:r>
          </a:p>
          <a:p>
            <a:r>
              <a:rPr lang="en-GB" dirty="0" smtClean="0"/>
              <a:t>10 touring productions for young people</a:t>
            </a:r>
          </a:p>
          <a:p>
            <a:r>
              <a:rPr lang="en-GB" dirty="0" smtClean="0"/>
              <a:t>30 projects for young people</a:t>
            </a:r>
          </a:p>
          <a:p>
            <a:r>
              <a:rPr lang="en-GB" dirty="0" smtClean="0"/>
              <a:t>3 national prison script writing competitions</a:t>
            </a:r>
          </a:p>
          <a:p>
            <a:r>
              <a:rPr lang="en-GB" dirty="0" smtClean="0"/>
              <a:t>40 playwriting courses</a:t>
            </a:r>
          </a:p>
          <a:p>
            <a:r>
              <a:rPr lang="en-GB" dirty="0" smtClean="0"/>
              <a:t>50 rehearsed readings</a:t>
            </a:r>
          </a:p>
          <a:p>
            <a:r>
              <a:rPr lang="en-GB" dirty="0" smtClean="0"/>
              <a:t>2 radio projects</a:t>
            </a:r>
          </a:p>
          <a:p>
            <a:r>
              <a:rPr lang="en-GB" dirty="0" smtClean="0"/>
              <a:t>And a short film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65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Synergy’s Young People’s Programme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550" y="2582069"/>
            <a:ext cx="4381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6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40644"/>
            <a:ext cx="8864600" cy="64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131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ESTHER BAKER</vt:lpstr>
      <vt:lpstr>Synergy’s work impacts</vt:lpstr>
      <vt:lpstr>Synergy’s work includes </vt:lpstr>
      <vt:lpstr>Synergy’s Young People’s Programme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V Read (191882)</dc:creator>
  <cp:lastModifiedBy>Tiffany V Read (191882)</cp:lastModifiedBy>
  <cp:revision>5</cp:revision>
  <dcterms:created xsi:type="dcterms:W3CDTF">2020-02-10T14:55:35Z</dcterms:created>
  <dcterms:modified xsi:type="dcterms:W3CDTF">2020-02-13T08:42:55Z</dcterms:modified>
</cp:coreProperties>
</file>