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ssica Kirk" initials="JK" lastIdx="0" clrIdx="0">
    <p:extLst>
      <p:ext uri="{19B8F6BF-5375-455C-9EA6-DF929625EA0E}">
        <p15:presenceInfo xmlns:p15="http://schemas.microsoft.com/office/powerpoint/2012/main" userId="f533f7c0f9076e8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00FF"/>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3" d="100"/>
          <a:sy n="43" d="100"/>
        </p:scale>
        <p:origin x="53"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2/23/2017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2/23/2017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2/23/2017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2/23/2017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2/23/2017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2/23/2017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2/23/2017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2/23/2017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2/23/2017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2/23/2017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2/23/2017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2/23/2017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gfV11dsEE3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10000" dirty="0"/>
              <a:t>Theatre exchange</a:t>
            </a:r>
          </a:p>
        </p:txBody>
      </p:sp>
      <p:sp>
        <p:nvSpPr>
          <p:cNvPr id="3" name="Subtitle 2"/>
          <p:cNvSpPr>
            <a:spLocks noGrp="1"/>
          </p:cNvSpPr>
          <p:nvPr>
            <p:ph type="subTitle" idx="1"/>
          </p:nvPr>
        </p:nvSpPr>
        <p:spPr/>
        <p:txBody>
          <a:bodyPr/>
          <a:lstStyle/>
          <a:p>
            <a:r>
              <a:rPr lang="en-GB" dirty="0"/>
              <a:t>Jess kirk</a:t>
            </a:r>
          </a:p>
        </p:txBody>
      </p:sp>
    </p:spTree>
    <p:extLst>
      <p:ext uri="{BB962C8B-B14F-4D97-AF65-F5344CB8AC3E}">
        <p14:creationId xmlns:p14="http://schemas.microsoft.com/office/powerpoint/2010/main" val="118929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the purpose of focus of the company?</a:t>
            </a:r>
            <a:endParaRPr lang="en-GB" dirty="0"/>
          </a:p>
        </p:txBody>
      </p:sp>
      <p:sp>
        <p:nvSpPr>
          <p:cNvPr id="3" name="Content Placeholder 2"/>
          <p:cNvSpPr>
            <a:spLocks noGrp="1"/>
          </p:cNvSpPr>
          <p:nvPr>
            <p:ph idx="1"/>
          </p:nvPr>
        </p:nvSpPr>
        <p:spPr/>
        <p:txBody>
          <a:bodyPr>
            <a:normAutofit fontScale="92500" lnSpcReduction="10000"/>
          </a:bodyPr>
          <a:lstStyle/>
          <a:p>
            <a:pPr>
              <a:buFont typeface="Courier New" panose="02070309020205020404" pitchFamily="49" charset="0"/>
              <a:buChar char="o"/>
            </a:pPr>
            <a:r>
              <a:rPr lang="en-GB" dirty="0"/>
              <a:t> </a:t>
            </a:r>
            <a:r>
              <a:rPr lang="en-GB" sz="3000" dirty="0"/>
              <a:t>Theatre exchange is a small, professional theatre company based in surrey.</a:t>
            </a:r>
          </a:p>
          <a:p>
            <a:pPr>
              <a:buFont typeface="Courier New" panose="02070309020205020404" pitchFamily="49" charset="0"/>
              <a:buChar char="o"/>
            </a:pPr>
            <a:r>
              <a:rPr lang="en-GB" sz="3000" dirty="0"/>
              <a:t> They use the technique “calling card” as a way that can be interactive and allows everyone to participate.</a:t>
            </a:r>
          </a:p>
          <a:p>
            <a:pPr>
              <a:buFont typeface="Courier New" panose="02070309020205020404" pitchFamily="49" charset="0"/>
              <a:buChar char="o"/>
            </a:pPr>
            <a:r>
              <a:rPr lang="en-GB" sz="3000" dirty="0"/>
              <a:t>They immerse the audience within the performances, making sure they are engaged in the action, dancing with them and contributing to questions.</a:t>
            </a:r>
          </a:p>
          <a:p>
            <a:pPr>
              <a:buFont typeface="Courier New" panose="02070309020205020404" pitchFamily="49" charset="0"/>
              <a:buChar char="o"/>
            </a:pPr>
            <a:r>
              <a:rPr lang="en-GB" sz="3000" dirty="0"/>
              <a:t> They are based in surrey because they dedicate their time to the developing of quality and creative experiences with the audience.</a:t>
            </a:r>
          </a:p>
          <a:p>
            <a:pPr>
              <a:buFont typeface="Courier New" panose="02070309020205020404" pitchFamily="49" charset="0"/>
              <a:buChar char="o"/>
            </a:pPr>
            <a:endParaRPr lang="en-GB" dirty="0"/>
          </a:p>
          <a:p>
            <a:pPr marL="0" indent="0">
              <a:buNone/>
            </a:pPr>
            <a:endParaRPr lang="en-GB" dirty="0"/>
          </a:p>
          <a:p>
            <a:endParaRPr lang="en-GB" dirty="0"/>
          </a:p>
        </p:txBody>
      </p:sp>
    </p:spTree>
    <p:extLst>
      <p:ext uri="{BB962C8B-B14F-4D97-AF65-F5344CB8AC3E}">
        <p14:creationId xmlns:p14="http://schemas.microsoft.com/office/powerpoint/2010/main" val="1456596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themes do they explore?</a:t>
            </a:r>
          </a:p>
        </p:txBody>
      </p:sp>
      <p:sp>
        <p:nvSpPr>
          <p:cNvPr id="3" name="Content Placeholder 2"/>
          <p:cNvSpPr>
            <a:spLocks noGrp="1"/>
          </p:cNvSpPr>
          <p:nvPr>
            <p:ph idx="1"/>
          </p:nvPr>
        </p:nvSpPr>
        <p:spPr>
          <a:xfrm>
            <a:off x="1024128" y="2286000"/>
            <a:ext cx="4605707" cy="4023360"/>
          </a:xfrm>
        </p:spPr>
        <p:txBody>
          <a:bodyPr>
            <a:normAutofit fontScale="92500" lnSpcReduction="20000"/>
          </a:bodyPr>
          <a:lstStyle/>
          <a:p>
            <a:pPr>
              <a:buFont typeface="Courier New" panose="02070309020205020404" pitchFamily="49" charset="0"/>
              <a:buChar char="o"/>
            </a:pPr>
            <a:r>
              <a:rPr lang="en-GB" dirty="0"/>
              <a:t> Prehistory</a:t>
            </a:r>
          </a:p>
          <a:p>
            <a:pPr>
              <a:buFont typeface="Courier New" panose="02070309020205020404" pitchFamily="49" charset="0"/>
              <a:buChar char="o"/>
            </a:pPr>
            <a:r>
              <a:rPr lang="en-GB" dirty="0"/>
              <a:t>Aztec</a:t>
            </a:r>
          </a:p>
          <a:p>
            <a:pPr>
              <a:buFont typeface="Courier New" panose="02070309020205020404" pitchFamily="49" charset="0"/>
              <a:buChar char="o"/>
            </a:pPr>
            <a:r>
              <a:rPr lang="en-GB" dirty="0"/>
              <a:t>The Tudors</a:t>
            </a:r>
          </a:p>
          <a:p>
            <a:pPr>
              <a:buFont typeface="Courier New" panose="02070309020205020404" pitchFamily="49" charset="0"/>
              <a:buChar char="o"/>
            </a:pPr>
            <a:r>
              <a:rPr lang="en-GB" dirty="0"/>
              <a:t>Fire of London</a:t>
            </a:r>
          </a:p>
          <a:p>
            <a:pPr>
              <a:buFont typeface="Courier New" panose="02070309020205020404" pitchFamily="49" charset="0"/>
              <a:buChar char="o"/>
            </a:pPr>
            <a:r>
              <a:rPr lang="en-GB" dirty="0"/>
              <a:t>Citizen of Athens</a:t>
            </a:r>
          </a:p>
          <a:p>
            <a:pPr>
              <a:buFont typeface="Courier New" panose="02070309020205020404" pitchFamily="49" charset="0"/>
              <a:buChar char="o"/>
            </a:pPr>
            <a:r>
              <a:rPr lang="en-GB" dirty="0"/>
              <a:t>Victorian Visionaries</a:t>
            </a:r>
          </a:p>
          <a:p>
            <a:pPr>
              <a:buFont typeface="Courier New" panose="02070309020205020404" pitchFamily="49" charset="0"/>
              <a:buChar char="o"/>
            </a:pPr>
            <a:r>
              <a:rPr lang="en-GB" dirty="0"/>
              <a:t>Invaders, Saxons and Vikings</a:t>
            </a:r>
          </a:p>
          <a:p>
            <a:pPr>
              <a:buFont typeface="Courier New" panose="02070309020205020404" pitchFamily="49" charset="0"/>
              <a:buChar char="o"/>
            </a:pPr>
            <a:r>
              <a:rPr lang="en-GB" dirty="0"/>
              <a:t>Waving goodbye- evacuee story</a:t>
            </a:r>
          </a:p>
          <a:p>
            <a:pPr>
              <a:buFont typeface="Courier New" panose="02070309020205020404" pitchFamily="49" charset="0"/>
              <a:buChar char="o"/>
            </a:pPr>
            <a:r>
              <a:rPr lang="en-GB" dirty="0"/>
              <a:t>Romans </a:t>
            </a:r>
          </a:p>
          <a:p>
            <a:pPr>
              <a:buFont typeface="Courier New" panose="02070309020205020404" pitchFamily="49" charset="0"/>
              <a:buChar char="o"/>
            </a:pPr>
            <a:r>
              <a:rPr lang="en-GB" dirty="0"/>
              <a:t>Egyptians </a:t>
            </a:r>
          </a:p>
          <a:p>
            <a:pPr marL="0" indent="0">
              <a:buNone/>
            </a:pPr>
            <a:endParaRPr lang="en-GB" dirty="0"/>
          </a:p>
          <a:p>
            <a:pPr marL="0" indent="0">
              <a:buNone/>
            </a:pPr>
            <a:endParaRPr lang="en-GB" dirty="0"/>
          </a:p>
          <a:p>
            <a:pPr>
              <a:buFont typeface="Courier New" panose="02070309020205020404" pitchFamily="49" charset="0"/>
              <a:buChar char="o"/>
            </a:pPr>
            <a:endParaRPr lang="en-GB" dirty="0"/>
          </a:p>
        </p:txBody>
      </p:sp>
      <p:sp>
        <p:nvSpPr>
          <p:cNvPr id="4" name="TextBox 3"/>
          <p:cNvSpPr txBox="1"/>
          <p:nvPr/>
        </p:nvSpPr>
        <p:spPr>
          <a:xfrm>
            <a:off x="6167718" y="2348753"/>
            <a:ext cx="5611906" cy="646331"/>
          </a:xfrm>
          <a:prstGeom prst="rect">
            <a:avLst/>
          </a:prstGeom>
          <a:noFill/>
        </p:spPr>
        <p:txBody>
          <a:bodyPr wrap="square" rtlCol="0">
            <a:spAutoFit/>
          </a:bodyPr>
          <a:lstStyle/>
          <a:p>
            <a:r>
              <a:rPr lang="en-GB" dirty="0">
                <a:hlinkClick r:id="rId2"/>
              </a:rPr>
              <a:t>https://www.youtube.com/watch?v</a:t>
            </a:r>
            <a:r>
              <a:rPr lang="en-GB">
                <a:hlinkClick r:id="rId2"/>
              </a:rPr>
              <a:t>=gfV11dsEE3s</a:t>
            </a:r>
            <a:endParaRPr lang="en-GB"/>
          </a:p>
          <a:p>
            <a:endParaRPr lang="en-GB" dirty="0"/>
          </a:p>
        </p:txBody>
      </p:sp>
    </p:spTree>
    <p:extLst>
      <p:ext uri="{BB962C8B-B14F-4D97-AF65-F5344CB8AC3E}">
        <p14:creationId xmlns:p14="http://schemas.microsoft.com/office/powerpoint/2010/main" val="685275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venues do they perform in ?</a:t>
            </a:r>
          </a:p>
        </p:txBody>
      </p:sp>
      <p:sp>
        <p:nvSpPr>
          <p:cNvPr id="3" name="Content Placeholder 2"/>
          <p:cNvSpPr>
            <a:spLocks noGrp="1"/>
          </p:cNvSpPr>
          <p:nvPr>
            <p:ph idx="1"/>
          </p:nvPr>
        </p:nvSpPr>
        <p:spPr/>
        <p:txBody>
          <a:bodyPr>
            <a:normAutofit fontScale="92500" lnSpcReduction="20000"/>
          </a:bodyPr>
          <a:lstStyle/>
          <a:p>
            <a:pPr>
              <a:buFont typeface="Courier New" panose="02070309020205020404" pitchFamily="49" charset="0"/>
              <a:buChar char="o"/>
            </a:pPr>
            <a:r>
              <a:rPr lang="en-GB" sz="3000" dirty="0"/>
              <a:t> They do a lot of touring around South and South East</a:t>
            </a:r>
          </a:p>
          <a:p>
            <a:pPr>
              <a:buFont typeface="Courier New" panose="02070309020205020404" pitchFamily="49" charset="0"/>
              <a:buChar char="o"/>
            </a:pPr>
            <a:r>
              <a:rPr lang="en-GB" sz="3000" dirty="0"/>
              <a:t> They perform I many theatres which different facilities around this areas. They are able to adapt easily to each theatre.</a:t>
            </a:r>
          </a:p>
          <a:p>
            <a:pPr>
              <a:buFont typeface="Courier New" panose="02070309020205020404" pitchFamily="49" charset="0"/>
              <a:buChar char="o"/>
            </a:pPr>
            <a:r>
              <a:rPr lang="en-GB" sz="3000" dirty="0"/>
              <a:t>They do a vast amount of festivals such as the Surrey Lantern Festivals.</a:t>
            </a:r>
          </a:p>
          <a:p>
            <a:pPr>
              <a:buFont typeface="Courier New" panose="02070309020205020404" pitchFamily="49" charset="0"/>
              <a:buChar char="o"/>
            </a:pPr>
            <a:r>
              <a:rPr lang="en-GB" sz="3000" dirty="0"/>
              <a:t> Other clients and partners include Surrey County Council, Hampshire County Council, Richmond Theatre, Creative Partnerships, Arts Partnership Surrey, Farnham Maltings, Sutton Borough Council, Woking Borough Council and Arts Council England.</a:t>
            </a:r>
            <a:endParaRPr lang="en-GB" sz="3000" dirty="0"/>
          </a:p>
          <a:p>
            <a:pPr>
              <a:buFont typeface="Courier New" panose="02070309020205020404" pitchFamily="49" charset="0"/>
              <a:buChar char="o"/>
            </a:pPr>
            <a:endParaRPr lang="en-GB" sz="3000" dirty="0"/>
          </a:p>
          <a:p>
            <a:pPr>
              <a:buFont typeface="Courier New" panose="02070309020205020404" pitchFamily="49" charset="0"/>
              <a:buChar char="o"/>
            </a:pPr>
            <a:endParaRPr lang="en-GB" sz="3000" dirty="0"/>
          </a:p>
          <a:p>
            <a:pPr>
              <a:buFont typeface="Courier New" panose="02070309020205020404" pitchFamily="49" charset="0"/>
              <a:buChar char="o"/>
            </a:pPr>
            <a:endParaRPr lang="en-GB" dirty="0"/>
          </a:p>
        </p:txBody>
      </p:sp>
    </p:spTree>
    <p:extLst>
      <p:ext uri="{BB962C8B-B14F-4D97-AF65-F5344CB8AC3E}">
        <p14:creationId xmlns:p14="http://schemas.microsoft.com/office/powerpoint/2010/main" val="2886945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66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Who are their target audience?</a:t>
            </a:r>
          </a:p>
        </p:txBody>
      </p:sp>
      <p:sp>
        <p:nvSpPr>
          <p:cNvPr id="3" name="Content Placeholder 2"/>
          <p:cNvSpPr>
            <a:spLocks noGrp="1"/>
          </p:cNvSpPr>
          <p:nvPr>
            <p:ph idx="1"/>
          </p:nvPr>
        </p:nvSpPr>
        <p:spPr/>
        <p:txBody>
          <a:bodyPr/>
          <a:lstStyle/>
          <a:p>
            <a:pPr>
              <a:buFont typeface="Courier New" panose="02070309020205020404" pitchFamily="49" charset="0"/>
              <a:buChar char="o"/>
            </a:pPr>
            <a:r>
              <a:rPr lang="en-GB" sz="3000" dirty="0"/>
              <a:t> They target a audience who have less access to  the arts industry</a:t>
            </a:r>
          </a:p>
          <a:p>
            <a:pPr>
              <a:buFont typeface="Courier New" panose="02070309020205020404" pitchFamily="49" charset="0"/>
              <a:buChar char="o"/>
            </a:pPr>
            <a:r>
              <a:rPr lang="en-GB" sz="3000" dirty="0"/>
              <a:t> They work with rural and semi-rural communities.</a:t>
            </a:r>
          </a:p>
          <a:p>
            <a:pPr>
              <a:buFont typeface="Courier New" panose="02070309020205020404" pitchFamily="49" charset="0"/>
              <a:buChar char="o"/>
            </a:pPr>
            <a:r>
              <a:rPr lang="en-GB" sz="3000" dirty="0"/>
              <a:t>They mainly work with young children and teenagers.</a:t>
            </a:r>
          </a:p>
          <a:p>
            <a:pPr>
              <a:buFont typeface="Courier New" panose="02070309020205020404" pitchFamily="49" charset="0"/>
              <a:buChar char="o"/>
            </a:pPr>
            <a:r>
              <a:rPr lang="en-GB" sz="3000" dirty="0"/>
              <a:t> They believe that this type of theatre is often produced with poor production values so they are working to change this reputation. </a:t>
            </a:r>
          </a:p>
          <a:p>
            <a:pPr>
              <a:buFont typeface="Courier New" panose="02070309020205020404" pitchFamily="49" charset="0"/>
              <a:buChar char="o"/>
            </a:pPr>
            <a:endParaRPr lang="en-GB" dirty="0"/>
          </a:p>
          <a:p>
            <a:pPr>
              <a:buFont typeface="Courier New" panose="02070309020205020404" pitchFamily="49" charset="0"/>
              <a:buChar char="o"/>
            </a:pPr>
            <a:endParaRPr lang="en-GB" dirty="0"/>
          </a:p>
          <a:p>
            <a:pPr>
              <a:buFont typeface="Courier New" panose="02070309020205020404" pitchFamily="49" charset="0"/>
              <a:buChar char="o"/>
            </a:pPr>
            <a:endParaRPr lang="en-GB" dirty="0"/>
          </a:p>
        </p:txBody>
      </p:sp>
    </p:spTree>
    <p:extLst>
      <p:ext uri="{BB962C8B-B14F-4D97-AF65-F5344CB8AC3E}">
        <p14:creationId xmlns:p14="http://schemas.microsoft.com/office/powerpoint/2010/main" val="4244411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en-GB" dirty="0"/>
              <a:t>What does their work inspire you ?</a:t>
            </a:r>
          </a:p>
        </p:txBody>
      </p:sp>
      <p:sp>
        <p:nvSpPr>
          <p:cNvPr id="3" name="Content Placeholder 2"/>
          <p:cNvSpPr>
            <a:spLocks noGrp="1"/>
          </p:cNvSpPr>
          <p:nvPr>
            <p:ph idx="1"/>
          </p:nvPr>
        </p:nvSpPr>
        <p:spPr>
          <a:solidFill>
            <a:srgbClr val="FFFF00"/>
          </a:solidFill>
        </p:spPr>
        <p:txBody>
          <a:bodyPr>
            <a:normAutofit/>
          </a:bodyPr>
          <a:lstStyle/>
          <a:p>
            <a:r>
              <a:rPr lang="en-GB" sz="3000" dirty="0"/>
              <a:t>The work of Exchange theatre has inspired me as it was able to produce piece of work which have topics that are often over done so they are able to revive them.</a:t>
            </a:r>
          </a:p>
          <a:p>
            <a:r>
              <a:rPr lang="en-GB" sz="3000" dirty="0"/>
              <a:t>I enjoyed the fact they interacted with the audience who much and they test what they have learnt at the end of the piece so the children engage more easily.</a:t>
            </a:r>
          </a:p>
        </p:txBody>
      </p:sp>
    </p:spTree>
    <p:extLst>
      <p:ext uri="{BB962C8B-B14F-4D97-AF65-F5344CB8AC3E}">
        <p14:creationId xmlns:p14="http://schemas.microsoft.com/office/powerpoint/2010/main" val="1337889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66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Things we could include in our project?</a:t>
            </a:r>
          </a:p>
        </p:txBody>
      </p:sp>
      <p:sp>
        <p:nvSpPr>
          <p:cNvPr id="3" name="Content Placeholder 2"/>
          <p:cNvSpPr>
            <a:spLocks noGrp="1"/>
          </p:cNvSpPr>
          <p:nvPr>
            <p:ph idx="1"/>
          </p:nvPr>
        </p:nvSpPr>
        <p:spPr>
          <a:xfrm>
            <a:off x="1024129" y="2286000"/>
            <a:ext cx="6416578" cy="4023360"/>
          </a:xfrm>
        </p:spPr>
        <p:txBody>
          <a:bodyPr/>
          <a:lstStyle/>
          <a:p>
            <a:pPr>
              <a:buFont typeface="Courier New" panose="02070309020205020404" pitchFamily="49" charset="0"/>
              <a:buChar char="o"/>
            </a:pPr>
            <a:r>
              <a:rPr lang="en-GB" dirty="0"/>
              <a:t>Interaction with the audience ?</a:t>
            </a:r>
          </a:p>
          <a:p>
            <a:pPr>
              <a:buFont typeface="Courier New" panose="02070309020205020404" pitchFamily="49" charset="0"/>
              <a:buChar char="o"/>
            </a:pPr>
            <a:r>
              <a:rPr lang="en-GB" dirty="0"/>
              <a:t>A quiz at the start and end ?</a:t>
            </a:r>
          </a:p>
          <a:p>
            <a:pPr>
              <a:buFont typeface="Courier New" panose="02070309020205020404" pitchFamily="49" charset="0"/>
              <a:buChar char="o"/>
            </a:pPr>
            <a:r>
              <a:rPr lang="en-GB" dirty="0"/>
              <a:t>One of the topics listed ?</a:t>
            </a:r>
          </a:p>
        </p:txBody>
      </p:sp>
      <p:sp>
        <p:nvSpPr>
          <p:cNvPr id="5" name="TextBox 4"/>
          <p:cNvSpPr txBox="1"/>
          <p:nvPr/>
        </p:nvSpPr>
        <p:spPr>
          <a:xfrm>
            <a:off x="7189694" y="2456329"/>
            <a:ext cx="4231341" cy="2862322"/>
          </a:xfrm>
          <a:prstGeom prst="rect">
            <a:avLst/>
          </a:prstGeom>
          <a:noFill/>
        </p:spPr>
        <p:txBody>
          <a:bodyPr wrap="square" rtlCol="0">
            <a:spAutoFit/>
          </a:bodyPr>
          <a:lstStyle/>
          <a:p>
            <a:r>
              <a:rPr lang="en-GB" dirty="0"/>
              <a:t> Prehistory</a:t>
            </a:r>
          </a:p>
          <a:p>
            <a:r>
              <a:rPr lang="en-GB" dirty="0"/>
              <a:t>Aztec</a:t>
            </a:r>
          </a:p>
          <a:p>
            <a:r>
              <a:rPr lang="en-GB" dirty="0"/>
              <a:t>The Tudors</a:t>
            </a:r>
          </a:p>
          <a:p>
            <a:r>
              <a:rPr lang="en-GB" dirty="0"/>
              <a:t>Fire of London</a:t>
            </a:r>
          </a:p>
          <a:p>
            <a:r>
              <a:rPr lang="en-GB" dirty="0"/>
              <a:t>Citizen of Athens</a:t>
            </a:r>
          </a:p>
          <a:p>
            <a:r>
              <a:rPr lang="en-GB" dirty="0"/>
              <a:t>Victorian Visionaries</a:t>
            </a:r>
          </a:p>
          <a:p>
            <a:r>
              <a:rPr lang="en-GB" dirty="0"/>
              <a:t>Invaders, Saxons and Vikings</a:t>
            </a:r>
          </a:p>
          <a:p>
            <a:r>
              <a:rPr lang="en-GB" dirty="0"/>
              <a:t>Waving goodbye- evacuee story</a:t>
            </a:r>
          </a:p>
          <a:p>
            <a:r>
              <a:rPr lang="en-GB" dirty="0"/>
              <a:t>Romans </a:t>
            </a:r>
          </a:p>
          <a:p>
            <a:r>
              <a:rPr lang="en-GB" dirty="0"/>
              <a:t>Egyptians </a:t>
            </a:r>
          </a:p>
        </p:txBody>
      </p:sp>
      <p:cxnSp>
        <p:nvCxnSpPr>
          <p:cNvPr id="7" name="Straight Arrow Connector 6"/>
          <p:cNvCxnSpPr/>
          <p:nvPr/>
        </p:nvCxnSpPr>
        <p:spPr>
          <a:xfrm>
            <a:off x="4232418" y="3481754"/>
            <a:ext cx="2435470" cy="8792"/>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9066674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
  <TotalTime>187</TotalTime>
  <Words>419</Words>
  <Application>Microsoft Office PowerPoint</Application>
  <PresentationFormat>Widescreen</PresentationFormat>
  <Paragraphs>50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Courier New</vt:lpstr>
      <vt:lpstr>Tw Cen MT</vt:lpstr>
      <vt:lpstr>Tw Cen MT Condensed</vt:lpstr>
      <vt:lpstr>Wingdings 3</vt:lpstr>
      <vt:lpstr>Integral</vt:lpstr>
      <vt:lpstr>Theatre exchange</vt:lpstr>
      <vt:lpstr>What is the purpose of focus of the company?</vt:lpstr>
      <vt:lpstr>What themes do they explore?</vt:lpstr>
      <vt:lpstr>What venues do they perform in ?</vt:lpstr>
      <vt:lpstr>Who are their target audience?</vt:lpstr>
      <vt:lpstr>What does their work inspire you ?</vt:lpstr>
      <vt:lpstr>Things we could include in our project?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Theatre exchange</dc:title>
  <dc:creator>Jessica Kirk</dc:creator>
  <cp:lastModifiedBy>Jessica Kirk</cp:lastModifiedBy>
  <cp:revision>10</cp:revision>
  <dcterms:created xsi:type="dcterms:W3CDTF">2017-02-23T17:36:14Z</dcterms:created>
  <dcterms:modified xsi:type="dcterms:W3CDTF">2017-02-23T20:44:00Z</dcterms:modified>
</cp:coreProperties>
</file>