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9" r:id="rId5"/>
    <p:sldId id="257" r:id="rId6"/>
    <p:sldId id="260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551B-93E1-48F9-8B19-6F4D0BDBB8DD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AA2B-BE2F-4D82-835E-6638FC9E8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31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551B-93E1-48F9-8B19-6F4D0BDBB8DD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AA2B-BE2F-4D82-835E-6638FC9E8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40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551B-93E1-48F9-8B19-6F4D0BDBB8DD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AA2B-BE2F-4D82-835E-6638FC9E8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18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551B-93E1-48F9-8B19-6F4D0BDBB8DD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AA2B-BE2F-4D82-835E-6638FC9E8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551B-93E1-48F9-8B19-6F4D0BDBB8DD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AA2B-BE2F-4D82-835E-6638FC9E8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18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551B-93E1-48F9-8B19-6F4D0BDBB8DD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AA2B-BE2F-4D82-835E-6638FC9E8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65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551B-93E1-48F9-8B19-6F4D0BDBB8DD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AA2B-BE2F-4D82-835E-6638FC9E8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05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551B-93E1-48F9-8B19-6F4D0BDBB8DD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AA2B-BE2F-4D82-835E-6638FC9E8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92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551B-93E1-48F9-8B19-6F4D0BDBB8DD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AA2B-BE2F-4D82-835E-6638FC9E8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30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551B-93E1-48F9-8B19-6F4D0BDBB8DD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AA2B-BE2F-4D82-835E-6638FC9E8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91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551B-93E1-48F9-8B19-6F4D0BDBB8DD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AA2B-BE2F-4D82-835E-6638FC9E8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05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D551B-93E1-48F9-8B19-6F4D0BDBB8DD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9AA2B-BE2F-4D82-835E-6638FC9E8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66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stream.godalming.ac.uk/View.aspx?ID=4586~4x~8zS48Mt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Holderness Coastline -Local (UK)case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Aims </a:t>
            </a:r>
          </a:p>
          <a:p>
            <a:r>
              <a:rPr lang="en-GB" dirty="0"/>
              <a:t>To be able to identify the processes, landscapes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364281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5C5786-7B53-40CB-A056-DC67A403A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24" t="24608" r="4619" b="10981"/>
          <a:stretch/>
        </p:blipFill>
        <p:spPr>
          <a:xfrm>
            <a:off x="-13447" y="0"/>
            <a:ext cx="5992905" cy="44173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82EAF2-5B7C-40F5-86FD-706FD08F6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629" y="248771"/>
            <a:ext cx="4226860" cy="2817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F66983-3207-4857-9037-BE48D5A26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6994" y="4276164"/>
            <a:ext cx="4589929" cy="2581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E24119-478A-4310-9323-D229E414E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846" y="3157385"/>
            <a:ext cx="2396148" cy="37006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9B0DFA-E7CF-4A85-99C7-AB5BF5BEE4BD}"/>
              </a:ext>
            </a:extLst>
          </p:cNvPr>
          <p:cNvSpPr txBox="1"/>
          <p:nvPr/>
        </p:nvSpPr>
        <p:spPr>
          <a:xfrm>
            <a:off x="248770" y="4592171"/>
            <a:ext cx="5730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 need to know about the different landscapes and landforms found along the Holderness Coast and the processes operating within them.</a:t>
            </a:r>
          </a:p>
        </p:txBody>
      </p:sp>
    </p:spTree>
    <p:extLst>
      <p:ext uri="{BB962C8B-B14F-4D97-AF65-F5344CB8AC3E}">
        <p14:creationId xmlns:p14="http://schemas.microsoft.com/office/powerpoint/2010/main" val="416983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20603A-05AB-49CF-A56D-A063C7678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5" y="0"/>
            <a:ext cx="6477000" cy="4857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BD5342-7531-456F-99EA-F0823F9FF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051" y="-1"/>
            <a:ext cx="5618949" cy="2359959"/>
          </a:xfrm>
          <a:prstGeom prst="rect">
            <a:avLst/>
          </a:prstGeom>
        </p:spPr>
      </p:pic>
      <p:pic>
        <p:nvPicPr>
          <p:cNvPr id="1026" name="Picture 2" descr="Rock groyne at Mappleton © Carol Walker cc-by-sa/2.0 ...">
            <a:extLst>
              <a:ext uri="{FF2B5EF4-FFF2-40B4-BE49-F238E27FC236}">
                <a16:creationId xmlns:a16="http://schemas.microsoft.com/office/drawing/2014/main" id="{FE9F3968-7201-4B3D-8EF1-6DE611584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4"/>
          <a:stretch/>
        </p:blipFill>
        <p:spPr bwMode="auto">
          <a:xfrm>
            <a:off x="6546316" y="2428875"/>
            <a:ext cx="5672418" cy="288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01FC4A-AE07-484F-9936-33ECB4EA88D5}"/>
              </a:ext>
            </a:extLst>
          </p:cNvPr>
          <p:cNvSpPr txBox="1"/>
          <p:nvPr/>
        </p:nvSpPr>
        <p:spPr>
          <a:xfrm>
            <a:off x="235323" y="4975412"/>
            <a:ext cx="5730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 need to know about the different forms of coastal management found along the Holderness Coast and the impact that they have on the processes and people.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2C1835-A5DD-4CEA-A075-B4AD29920D7C}"/>
              </a:ext>
            </a:extLst>
          </p:cNvPr>
          <p:cNvSpPr txBox="1"/>
          <p:nvPr/>
        </p:nvSpPr>
        <p:spPr>
          <a:xfrm>
            <a:off x="7102288" y="5923429"/>
            <a:ext cx="508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Special focus needs to be on </a:t>
            </a:r>
            <a:r>
              <a:rPr lang="en-GB" dirty="0" err="1"/>
              <a:t>Mappleton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6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Watch the following video clip and answer the questions on the sheet.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/>
              <a:t>The Holderness Coastline – </a:t>
            </a:r>
            <a:r>
              <a:rPr lang="en-GB" b="1" u="sng" dirty="0" err="1"/>
              <a:t>estream</a:t>
            </a:r>
            <a:r>
              <a:rPr lang="en-GB" b="1" u="sng" dirty="0"/>
              <a:t> </a:t>
            </a:r>
            <a:r>
              <a:rPr lang="en-GB" b="1" u="sng" dirty="0">
                <a:hlinkClick r:id="rId2"/>
              </a:rPr>
              <a:t>http://estream.godalming.ac.uk/View.aspx?ID=4586~4x~8zS48MtV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8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Physical Processes and Landscapes – The Holderness Coast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Resources to use:-</a:t>
            </a:r>
          </a:p>
          <a:p>
            <a:pPr marL="0" indent="0">
              <a:buNone/>
            </a:pPr>
            <a:r>
              <a:rPr lang="en-GB" dirty="0"/>
              <a:t>Oxford textbook p144-146, Tutor 2 U resources on Holderness and the information from the video clip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Draw a blank outline of the Holderness coastline on a A3 piece of paper (p144 Oxford has a clear map)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Annotate your map with information on the following:-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dirty="0"/>
              <a:t>Geology (Lithology and rock structure)</a:t>
            </a:r>
          </a:p>
          <a:p>
            <a:r>
              <a:rPr lang="en-GB" dirty="0"/>
              <a:t>Processes operating on the coastline – include erosion, transportation, deposition, weathering and mass movement</a:t>
            </a:r>
          </a:p>
          <a:p>
            <a:r>
              <a:rPr lang="en-GB" dirty="0"/>
              <a:t>Landforms found along the coast</a:t>
            </a:r>
          </a:p>
          <a:p>
            <a:r>
              <a:rPr lang="en-GB" dirty="0"/>
              <a:t>Include information of the different temporal factors – e.g. which landform was formed 75 million years ago </a:t>
            </a:r>
            <a:r>
              <a:rPr lang="en-GB" dirty="0" err="1"/>
              <a:t>etc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34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Coastal Management – The Holderness Coast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Resources to use:-</a:t>
            </a:r>
          </a:p>
          <a:p>
            <a:pPr marL="0" indent="0">
              <a:buNone/>
            </a:pPr>
            <a:r>
              <a:rPr lang="en-GB" sz="1800" dirty="0"/>
              <a:t>Oxford textbook p144-146, Tutor 2 U resources on Holderness and the information from the video clip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Draw a blank outline of the Holderness coastline on a A3 piece of paper (p144 Oxford has a clear map)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Annotate your map with information on the following:-</a:t>
            </a:r>
          </a:p>
          <a:p>
            <a:r>
              <a:rPr lang="en-GB" sz="1800" dirty="0"/>
              <a:t>The coastal management strategies at the following places:-</a:t>
            </a:r>
          </a:p>
          <a:p>
            <a:pPr lvl="1"/>
            <a:r>
              <a:rPr lang="en-GB" sz="1800" dirty="0"/>
              <a:t>Bridlington, </a:t>
            </a:r>
            <a:r>
              <a:rPr lang="en-GB" sz="1800" dirty="0" err="1"/>
              <a:t>Hornsea</a:t>
            </a:r>
            <a:r>
              <a:rPr lang="en-GB" sz="1800" dirty="0"/>
              <a:t>, </a:t>
            </a:r>
            <a:r>
              <a:rPr lang="en-GB" sz="1800" dirty="0" err="1"/>
              <a:t>Withernsea</a:t>
            </a:r>
            <a:r>
              <a:rPr lang="en-GB" sz="1800" dirty="0"/>
              <a:t>, Easington and </a:t>
            </a:r>
            <a:r>
              <a:rPr lang="en-GB" sz="1800" dirty="0" err="1"/>
              <a:t>Mappleton</a:t>
            </a:r>
            <a:endParaRPr lang="en-GB" sz="1800" dirty="0"/>
          </a:p>
          <a:p>
            <a:pPr lvl="1"/>
            <a:r>
              <a:rPr lang="en-GB" sz="1800" dirty="0"/>
              <a:t>You will need to add additional detail for </a:t>
            </a:r>
            <a:r>
              <a:rPr lang="en-GB" sz="1800" dirty="0" err="1"/>
              <a:t>Mappleton</a:t>
            </a:r>
            <a:r>
              <a:rPr lang="en-GB" sz="1800" dirty="0"/>
              <a:t> as it could be used as one specific management scheme</a:t>
            </a:r>
          </a:p>
          <a:p>
            <a:pPr lvl="1"/>
            <a:r>
              <a:rPr lang="en-GB" sz="1800" dirty="0"/>
              <a:t>Don’t forget to include information on the SMPs for this section of the coastline. </a:t>
            </a:r>
          </a:p>
          <a:p>
            <a:pPr lvl="1"/>
            <a:r>
              <a:rPr lang="en-GB" sz="1800" dirty="0"/>
              <a:t>Include information on the impact coastal defences are having on the Humber Estuary</a:t>
            </a:r>
          </a:p>
          <a:p>
            <a:pPr lvl="1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93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48" y="140517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Analyse the need for, and evaluate the success of, a coastal management scheme you have studied. (20 marks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P1 - Intro – introduce the scheme – what have they done? (AO1)</a:t>
            </a:r>
          </a:p>
          <a:p>
            <a:pPr marL="0" indent="0">
              <a:buNone/>
            </a:pPr>
            <a:r>
              <a:rPr lang="en-GB" dirty="0" smtClean="0"/>
              <a:t>P2 – Why have they needed a scheme? – Physical and human reasons (A01)</a:t>
            </a:r>
          </a:p>
          <a:p>
            <a:pPr marL="0" indent="0">
              <a:buNone/>
            </a:pPr>
            <a:r>
              <a:rPr lang="en-GB" dirty="0" smtClean="0"/>
              <a:t>P3 – What are the successes? Remember to evaluate (A02) – judge </a:t>
            </a:r>
            <a:r>
              <a:rPr lang="en-GB" u="sng" dirty="0" smtClean="0"/>
              <a:t>how</a:t>
            </a:r>
            <a:endParaRPr lang="en-GB" u="sng" dirty="0"/>
          </a:p>
          <a:p>
            <a:pPr marL="0" indent="0">
              <a:buNone/>
            </a:pPr>
            <a:r>
              <a:rPr lang="en-GB" dirty="0"/>
              <a:t>s</a:t>
            </a:r>
            <a:r>
              <a:rPr lang="en-GB" dirty="0" smtClean="0"/>
              <a:t>uccessful – case study evidence needed</a:t>
            </a:r>
          </a:p>
          <a:p>
            <a:pPr marL="0" indent="0">
              <a:buNone/>
            </a:pPr>
            <a:r>
              <a:rPr lang="en-GB" dirty="0" smtClean="0"/>
              <a:t>P4 – Why might the scheme not be successful? – evaluate (AO2) </a:t>
            </a:r>
          </a:p>
          <a:p>
            <a:pPr marL="0" indent="0">
              <a:buNone/>
            </a:pPr>
            <a:r>
              <a:rPr lang="en-GB" dirty="0" smtClean="0"/>
              <a:t>P5 – Overall conclusion – </a:t>
            </a:r>
            <a:r>
              <a:rPr lang="en-GB" u="sng" dirty="0" smtClean="0"/>
              <a:t>your</a:t>
            </a:r>
            <a:r>
              <a:rPr lang="en-GB" dirty="0" smtClean="0"/>
              <a:t> judgement – </a:t>
            </a:r>
            <a:r>
              <a:rPr lang="en-GB" u="sng" dirty="0" smtClean="0"/>
              <a:t>how</a:t>
            </a:r>
            <a:r>
              <a:rPr lang="en-GB" dirty="0" smtClean="0"/>
              <a:t> successful – why?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437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Holderness Coastline -Local (UK)case study</vt:lpstr>
      <vt:lpstr>PowerPoint Presentation</vt:lpstr>
      <vt:lpstr>PowerPoint Presentation</vt:lpstr>
      <vt:lpstr>PowerPoint Presentation</vt:lpstr>
      <vt:lpstr>The Physical Processes and Landscapes – The Holderness Coast</vt:lpstr>
      <vt:lpstr>Coastal Management – The Holderness Coast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Holderness</dc:title>
  <dc:creator>Alison Martin</dc:creator>
  <cp:lastModifiedBy>Alison Martin</cp:lastModifiedBy>
  <cp:revision>9</cp:revision>
  <dcterms:created xsi:type="dcterms:W3CDTF">2019-02-25T11:52:44Z</dcterms:created>
  <dcterms:modified xsi:type="dcterms:W3CDTF">2022-02-28T11:27:31Z</dcterms:modified>
</cp:coreProperties>
</file>