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7" r:id="rId8"/>
    <p:sldId id="304" r:id="rId9"/>
    <p:sldId id="308" r:id="rId10"/>
    <p:sldId id="309" r:id="rId11"/>
    <p:sldId id="305" r:id="rId12"/>
    <p:sldId id="310" r:id="rId13"/>
    <p:sldId id="306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FFFFFF"/>
                </a:solidFill>
                <a:latin typeface="+mn-lt"/>
              </a:rPr>
              <a:t>Changing Places exam </a:t>
            </a:r>
            <a:r>
              <a:rPr lang="en-GB" sz="6600" b="1" dirty="0">
                <a:solidFill>
                  <a:srgbClr val="FFFFFF"/>
                </a:solidFill>
                <a:latin typeface="+mn-lt"/>
              </a:rPr>
              <a:t>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>
                <a:solidFill>
                  <a:srgbClr val="FFFFFF"/>
                </a:solidFill>
              </a:rPr>
              <a:t>May </a:t>
            </a:r>
            <a:r>
              <a:rPr lang="en-GB" sz="3800" dirty="0" smtClean="0">
                <a:solidFill>
                  <a:srgbClr val="FFFFFF"/>
                </a:solidFill>
              </a:rPr>
              <a:t>2019 paper</a:t>
            </a:r>
            <a:endParaRPr lang="en-GB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35" y="107750"/>
            <a:ext cx="6139268" cy="67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43" y="535577"/>
            <a:ext cx="9747889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1" y="275466"/>
            <a:ext cx="6409915" cy="441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31" y="190557"/>
            <a:ext cx="5686478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2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" y="91440"/>
            <a:ext cx="12232391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" y="94724"/>
            <a:ext cx="5143020" cy="5914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28" y="94724"/>
            <a:ext cx="5518344" cy="63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7" y="731520"/>
            <a:ext cx="11439249" cy="50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438284"/>
            <a:ext cx="8190412" cy="61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16" t="20625" r="25872" b="6339"/>
          <a:stretch/>
        </p:blipFill>
        <p:spPr>
          <a:xfrm>
            <a:off x="0" y="182880"/>
            <a:ext cx="6975567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3950" cy="3808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906" y="128733"/>
            <a:ext cx="4120081" cy="3737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44" y="3792243"/>
            <a:ext cx="4790245" cy="30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Changing Places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15</cp:revision>
  <dcterms:created xsi:type="dcterms:W3CDTF">2021-02-22T22:02:15Z</dcterms:created>
  <dcterms:modified xsi:type="dcterms:W3CDTF">2022-07-05T08:54:40Z</dcterms:modified>
</cp:coreProperties>
</file>