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07" r:id="rId6"/>
    <p:sldId id="308" r:id="rId7"/>
    <p:sldId id="312" r:id="rId8"/>
    <p:sldId id="309" r:id="rId9"/>
    <p:sldId id="313" r:id="rId10"/>
    <p:sldId id="310" r:id="rId11"/>
    <p:sldId id="314" r:id="rId12"/>
    <p:sldId id="31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</a:t>
            </a:r>
            <a:r>
              <a:rPr lang="en-GB" dirty="0" smtClean="0">
                <a:solidFill>
                  <a:srgbClr val="FFFFFF"/>
                </a:solidFill>
              </a:rPr>
              <a:t>2017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51" t="24375" r="29391" b="65530"/>
          <a:stretch/>
        </p:blipFill>
        <p:spPr>
          <a:xfrm>
            <a:off x="481789" y="404565"/>
            <a:ext cx="10476685" cy="14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36" t="14039" r="36645" b="69070"/>
          <a:stretch/>
        </p:blipFill>
        <p:spPr>
          <a:xfrm>
            <a:off x="-1" y="0"/>
            <a:ext cx="4347263" cy="1586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40" t="52984" r="36867" b="25509"/>
          <a:stretch/>
        </p:blipFill>
        <p:spPr>
          <a:xfrm>
            <a:off x="188259" y="1586752"/>
            <a:ext cx="3930875" cy="19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728" t="19853" r="36496" b="10662"/>
          <a:stretch/>
        </p:blipFill>
        <p:spPr>
          <a:xfrm>
            <a:off x="4307394" y="59314"/>
            <a:ext cx="4137832" cy="679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217" t="66644" r="36304" b="8172"/>
          <a:stretch/>
        </p:blipFill>
        <p:spPr>
          <a:xfrm>
            <a:off x="8445226" y="4666129"/>
            <a:ext cx="3789492" cy="2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96" t="25368" r="29432" b="63456"/>
          <a:stretch/>
        </p:blipFill>
        <p:spPr>
          <a:xfrm>
            <a:off x="377670" y="423391"/>
            <a:ext cx="10517907" cy="16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808" t="10856" r="36664" b="22600"/>
          <a:stretch/>
        </p:blipFill>
        <p:spPr>
          <a:xfrm>
            <a:off x="0" y="-1"/>
            <a:ext cx="4679576" cy="6858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211" t="16502" r="36501" b="28902"/>
          <a:stretch/>
        </p:blipFill>
        <p:spPr>
          <a:xfrm>
            <a:off x="5540188" y="470647"/>
            <a:ext cx="5053967" cy="6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90" t="20121" r="35822" b="15908"/>
          <a:stretch/>
        </p:blipFill>
        <p:spPr>
          <a:xfrm>
            <a:off x="0" y="0"/>
            <a:ext cx="5185954" cy="68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90" t="20121" r="35822" b="15908"/>
          <a:stretch/>
        </p:blipFill>
        <p:spPr>
          <a:xfrm>
            <a:off x="0" y="0"/>
            <a:ext cx="5185954" cy="6810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59" t="20268" r="31293" b="64196"/>
          <a:stretch/>
        </p:blipFill>
        <p:spPr>
          <a:xfrm>
            <a:off x="5342708" y="2860766"/>
            <a:ext cx="6738631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35" t="51775" r="28815" b="19180"/>
          <a:stretch/>
        </p:blipFill>
        <p:spPr>
          <a:xfrm>
            <a:off x="739587" y="1411940"/>
            <a:ext cx="10083757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59" t="37767" r="31192" b="20626"/>
          <a:stretch/>
        </p:blipFill>
        <p:spPr>
          <a:xfrm>
            <a:off x="1410789" y="642171"/>
            <a:ext cx="9144000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52" t="16161" r="29264" b="6969"/>
          <a:stretch/>
        </p:blipFill>
        <p:spPr>
          <a:xfrm>
            <a:off x="1175656" y="0"/>
            <a:ext cx="6557555" cy="68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885" t="30089" r="36316" b="15541"/>
          <a:stretch/>
        </p:blipFill>
        <p:spPr>
          <a:xfrm>
            <a:off x="2194559" y="0"/>
            <a:ext cx="5788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53</cp:revision>
  <dcterms:created xsi:type="dcterms:W3CDTF">2021-01-21T19:51:23Z</dcterms:created>
  <dcterms:modified xsi:type="dcterms:W3CDTF">2022-07-05T12:44:00Z</dcterms:modified>
</cp:coreProperties>
</file>