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6" r:id="rId5"/>
    <p:sldId id="301" r:id="rId6"/>
    <p:sldId id="307" r:id="rId7"/>
    <p:sldId id="311" r:id="rId8"/>
    <p:sldId id="308" r:id="rId9"/>
    <p:sldId id="312" r:id="rId10"/>
    <p:sldId id="309" r:id="rId11"/>
    <p:sldId id="313" r:id="rId12"/>
    <p:sldId id="314" r:id="rId13"/>
    <p:sldId id="310" r:id="rId14"/>
    <p:sldId id="402" r:id="rId15"/>
    <p:sldId id="4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Global Systems and Global Governance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June 2018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41AFE4-6B78-4475-B241-E2F41CCAF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21" t="18438" r="36639" b="46458"/>
          <a:stretch/>
        </p:blipFill>
        <p:spPr>
          <a:xfrm>
            <a:off x="2114549" y="0"/>
            <a:ext cx="8351045" cy="67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5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5343F-E998-4F2F-A75B-5EC45D933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6" t="13906" r="31113" b="37505"/>
          <a:stretch/>
        </p:blipFill>
        <p:spPr>
          <a:xfrm>
            <a:off x="1305098" y="103343"/>
            <a:ext cx="7670608" cy="63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4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B45F9-6B42-48E2-B196-0F5BD00D3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6" t="66094" r="35530" b="12638"/>
          <a:stretch/>
        </p:blipFill>
        <p:spPr>
          <a:xfrm>
            <a:off x="28049" y="4022238"/>
            <a:ext cx="5697499" cy="2805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D448C-0B15-4BF8-8F15-560AA24AD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49" t="16265" r="35485" b="53960"/>
          <a:stretch/>
        </p:blipFill>
        <p:spPr>
          <a:xfrm>
            <a:off x="-1" y="30174"/>
            <a:ext cx="5746949" cy="3924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222EC-A7D0-402F-B7EB-A388C7E6E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67" t="29611" r="35640" b="13456"/>
          <a:stretch/>
        </p:blipFill>
        <p:spPr>
          <a:xfrm>
            <a:off x="5822989" y="3528"/>
            <a:ext cx="5179730" cy="68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7C88E7-055A-4D31-A1DD-0CD688827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99" t="38229" r="36782" b="53854"/>
          <a:stretch/>
        </p:blipFill>
        <p:spPr>
          <a:xfrm>
            <a:off x="228600" y="126573"/>
            <a:ext cx="11734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4737708" cy="5244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708" y="4839659"/>
            <a:ext cx="4406292" cy="19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9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626864" cy="5368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21509"/>
            <a:ext cx="4424647" cy="1220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42" y="1348994"/>
            <a:ext cx="4300958" cy="343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864" y="1734622"/>
            <a:ext cx="4352080" cy="22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23125"/>
              </p:ext>
            </p:extLst>
          </p:nvPr>
        </p:nvGraphicFramePr>
        <p:xfrm>
          <a:off x="879763" y="325581"/>
          <a:ext cx="10176164" cy="517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Global Systems and Global Governance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15916-6C78-4C54-9CD3-50724F40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4" t="33620" r="36844" b="37505"/>
          <a:stretch/>
        </p:blipFill>
        <p:spPr>
          <a:xfrm>
            <a:off x="2384172" y="1713555"/>
            <a:ext cx="7107637" cy="50187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D360C-8DAD-47F5-9E63-CD8B2ED9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34" y="365125"/>
            <a:ext cx="9676465" cy="1325563"/>
          </a:xfrm>
        </p:spPr>
        <p:txBody>
          <a:bodyPr>
            <a:normAutofit/>
          </a:bodyPr>
          <a:lstStyle/>
          <a:p>
            <a:r>
              <a:rPr lang="en-GB" sz="3100" b="1" dirty="0"/>
              <a:t>6 Mark Question (AO1, AO2) – Generic mark scheme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F17B9-233E-4375-BEBC-41C674BA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0" t="30208" r="27385" b="29167"/>
          <a:stretch/>
        </p:blipFill>
        <p:spPr>
          <a:xfrm>
            <a:off x="885824" y="577405"/>
            <a:ext cx="10119507" cy="57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3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3EACF9-575B-48B2-B147-C1468E1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4" t="14479" r="25933" b="10266"/>
          <a:stretch/>
        </p:blipFill>
        <p:spPr>
          <a:xfrm>
            <a:off x="2586125" y="55606"/>
            <a:ext cx="6642022" cy="67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BDDBD-FA18-41B5-AB54-D813B9644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8" t="23333" r="36887" b="42683"/>
          <a:stretch/>
        </p:blipFill>
        <p:spPr>
          <a:xfrm>
            <a:off x="0" y="0"/>
            <a:ext cx="6022181" cy="4825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6CBAE-B7ED-4B58-A9D1-C7F0A7606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8" t="57967" r="37538" b="18854"/>
          <a:stretch/>
        </p:blipFill>
        <p:spPr>
          <a:xfrm>
            <a:off x="5928783" y="3429001"/>
            <a:ext cx="6129868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55B3E-7DCD-4A08-93C4-8A71AEBD5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21" t="31042" r="36780" b="62708"/>
          <a:stretch/>
        </p:blipFill>
        <p:spPr>
          <a:xfrm>
            <a:off x="6096000" y="964406"/>
            <a:ext cx="5776913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3C410-E905-47E0-9DCA-33028A5FE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58" t="47525" r="31059" b="5194"/>
          <a:stretch/>
        </p:blipFill>
        <p:spPr>
          <a:xfrm>
            <a:off x="252442" y="1394428"/>
            <a:ext cx="5742722" cy="5406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2977C-17A9-4A8E-A009-0F3AB3EC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3" t="16019" r="30959" b="72693"/>
          <a:stretch/>
        </p:blipFill>
        <p:spPr>
          <a:xfrm>
            <a:off x="-1" y="-44879"/>
            <a:ext cx="6050057" cy="1357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47743-B0F5-4B96-9184-1D25DF410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2" t="76564" r="35640" b="15910"/>
          <a:stretch/>
        </p:blipFill>
        <p:spPr>
          <a:xfrm>
            <a:off x="5995164" y="4192120"/>
            <a:ext cx="6073420" cy="1060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9F31B-940F-40CD-8E55-689AFC02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4" t="28207" r="35431" b="41936"/>
          <a:stretch/>
        </p:blipFill>
        <p:spPr>
          <a:xfrm>
            <a:off x="5923966" y="0"/>
            <a:ext cx="6144618" cy="41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82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Global Systems and Global Governance exam question practice</vt:lpstr>
      <vt:lpstr>PowerPoint Presentation</vt:lpstr>
      <vt:lpstr>PowerPoint Presentation</vt:lpstr>
      <vt:lpstr>6 Mark Question (AO1, AO2) – Generic mark scheme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22</cp:revision>
  <dcterms:created xsi:type="dcterms:W3CDTF">2021-01-21T19:51:23Z</dcterms:created>
  <dcterms:modified xsi:type="dcterms:W3CDTF">2022-01-04T14:58:05Z</dcterms:modified>
</cp:coreProperties>
</file>