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99" r:id="rId3"/>
    <p:sldId id="300" r:id="rId4"/>
    <p:sldId id="301" r:id="rId5"/>
    <p:sldId id="309" r:id="rId6"/>
    <p:sldId id="306" r:id="rId7"/>
    <p:sldId id="307" r:id="rId8"/>
    <p:sldId id="311" r:id="rId9"/>
    <p:sldId id="310" r:id="rId10"/>
    <p:sldId id="308" r:id="rId11"/>
    <p:sldId id="312" r:id="rId12"/>
    <p:sldId id="316" r:id="rId13"/>
    <p:sldId id="313" r:id="rId14"/>
    <p:sldId id="315" r:id="rId15"/>
    <p:sldId id="314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Knox" initials="DK" lastIdx="1" clrIdx="0">
    <p:extLst>
      <p:ext uri="{19B8F6BF-5375-455C-9EA6-DF929625EA0E}">
        <p15:presenceInfo xmlns:p15="http://schemas.microsoft.com/office/powerpoint/2012/main" userId="Deborah Kno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9T11:26:39.206" idx="1">
    <p:pos x="768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Hazard Questions and Mark Schemes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June 2019 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2EB3D8-0E86-4025-BA26-758266C83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81" t="18226" r="34771" b="56453"/>
          <a:stretch/>
        </p:blipFill>
        <p:spPr>
          <a:xfrm>
            <a:off x="0" y="58722"/>
            <a:ext cx="6981102" cy="3649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6293F-E3AA-47E5-90C9-A3E58E17C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6" t="43914" r="38555" b="51071"/>
          <a:stretch/>
        </p:blipFill>
        <p:spPr>
          <a:xfrm>
            <a:off x="6262413" y="2638340"/>
            <a:ext cx="5929587" cy="70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8E5F2A-A8B9-4DCB-82E0-55CA8DF71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67645" r="38418" b="8135"/>
          <a:stretch/>
        </p:blipFill>
        <p:spPr>
          <a:xfrm>
            <a:off x="6209499" y="3384959"/>
            <a:ext cx="6035413" cy="34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2D9B6-1ED7-472C-96A7-B953A6996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8" t="16147" r="32156" b="20856"/>
          <a:stretch/>
        </p:blipFill>
        <p:spPr>
          <a:xfrm>
            <a:off x="2449585" y="0"/>
            <a:ext cx="6387492" cy="5905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E6D348-36E9-44AF-BB6A-4501A8818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18" t="54434" r="32156" b="38838"/>
          <a:stretch/>
        </p:blipFill>
        <p:spPr>
          <a:xfrm>
            <a:off x="956343" y="5905850"/>
            <a:ext cx="9642677" cy="9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7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09A6A-EE9B-4EFE-AE4A-723E84B00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4" t="16604" r="34977" b="33836"/>
          <a:stretch/>
        </p:blipFill>
        <p:spPr>
          <a:xfrm>
            <a:off x="0" y="30191"/>
            <a:ext cx="5479975" cy="5637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D1E9E-CCB8-4C0B-9E2E-2B0575BEE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12" t="84403" r="38444" b="8428"/>
          <a:stretch/>
        </p:blipFill>
        <p:spPr>
          <a:xfrm>
            <a:off x="0" y="5667555"/>
            <a:ext cx="4797194" cy="811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7C9C1-AF99-47CF-A88B-252B5631F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19803" r="38655" b="16479"/>
          <a:stretch/>
        </p:blipFill>
        <p:spPr>
          <a:xfrm>
            <a:off x="5539913" y="18303"/>
            <a:ext cx="4538061" cy="68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1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766C3-54B7-48CD-92F2-8940A802E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8" t="18471" r="32156" b="74312"/>
          <a:stretch/>
        </p:blipFill>
        <p:spPr>
          <a:xfrm>
            <a:off x="375242" y="122747"/>
            <a:ext cx="11116846" cy="11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2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C30EDD-1A28-4E1F-A6A6-8BCEAF140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90" t="16636" r="38073" b="39939"/>
          <a:stretch/>
        </p:blipFill>
        <p:spPr>
          <a:xfrm>
            <a:off x="-1" y="-1"/>
            <a:ext cx="4430498" cy="5025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248480-6294-4F13-AA5E-2862C9EB8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52" t="60306" r="41032" b="22813"/>
          <a:stretch/>
        </p:blipFill>
        <p:spPr>
          <a:xfrm>
            <a:off x="3674378" y="721452"/>
            <a:ext cx="4216380" cy="2139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F1416-26AD-438E-B585-0AC95F528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90" t="21651" r="40894" b="67951"/>
          <a:stretch/>
        </p:blipFill>
        <p:spPr>
          <a:xfrm>
            <a:off x="3699349" y="2860646"/>
            <a:ext cx="4268308" cy="133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793EF8-4EF0-44FE-8998-730C49467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21" t="32171" r="40963" b="36269"/>
          <a:stretch/>
        </p:blipFill>
        <p:spPr>
          <a:xfrm>
            <a:off x="7769894" y="1115734"/>
            <a:ext cx="4422106" cy="419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2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AA551-DBD7-4AAE-97E7-771F6A7F3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49" t="22386" r="32018" b="69541"/>
          <a:stretch/>
        </p:blipFill>
        <p:spPr>
          <a:xfrm>
            <a:off x="249277" y="163584"/>
            <a:ext cx="11494094" cy="135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7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583DB-8FCF-41FF-A286-F99F24638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2" t="17614" r="38073" b="64404"/>
          <a:stretch/>
        </p:blipFill>
        <p:spPr>
          <a:xfrm>
            <a:off x="-1" y="0"/>
            <a:ext cx="6361367" cy="2978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D4685-C80A-43CB-8968-52728AED7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1" t="50000" r="41101" b="31498"/>
          <a:stretch/>
        </p:blipFill>
        <p:spPr>
          <a:xfrm>
            <a:off x="31846" y="2978092"/>
            <a:ext cx="5480993" cy="3070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D35CD-E801-470C-93DD-1DEA8A4DC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52" t="33609" r="41170" b="25872"/>
          <a:stretch/>
        </p:blipFill>
        <p:spPr>
          <a:xfrm>
            <a:off x="6618914" y="-1"/>
            <a:ext cx="5573086" cy="68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46787"/>
              </p:ext>
            </p:extLst>
          </p:nvPr>
        </p:nvGraphicFramePr>
        <p:xfrm>
          <a:off x="879763" y="325581"/>
          <a:ext cx="10176164" cy="607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Hazards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2 marks AO2 4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462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9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4 marks AO2 5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51710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B4E75-3FE5-460A-BE92-954B1508D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64" t="24762" r="32143" b="38571"/>
          <a:stretch/>
        </p:blipFill>
        <p:spPr>
          <a:xfrm>
            <a:off x="521856" y="0"/>
            <a:ext cx="6382984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032AB-2957-486E-8F26-80155F0AA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3" t="15714" r="31964" b="47620"/>
          <a:stretch/>
        </p:blipFill>
        <p:spPr>
          <a:xfrm>
            <a:off x="521858" y="3429000"/>
            <a:ext cx="63829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5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B4E75-3FE5-460A-BE92-954B1508D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64" t="24762" r="32143" b="38571"/>
          <a:stretch/>
        </p:blipFill>
        <p:spPr>
          <a:xfrm>
            <a:off x="521856" y="0"/>
            <a:ext cx="6382984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032AB-2957-486E-8F26-80155F0AA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3" t="15714" r="31964" b="47620"/>
          <a:stretch/>
        </p:blipFill>
        <p:spPr>
          <a:xfrm>
            <a:off x="521858" y="3429000"/>
            <a:ext cx="6382986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44363-BD9A-4229-B4E9-7547F17F1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96" t="22752" r="34495" b="60367"/>
          <a:stretch/>
        </p:blipFill>
        <p:spPr>
          <a:xfrm>
            <a:off x="6904840" y="2751588"/>
            <a:ext cx="5268288" cy="15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8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FCDAE-EEB3-4050-A412-412794740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12" t="54679" r="31881" b="10703"/>
          <a:stretch/>
        </p:blipFill>
        <p:spPr>
          <a:xfrm>
            <a:off x="151002" y="0"/>
            <a:ext cx="5971972" cy="2996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472F02-39C2-4A83-85A8-42048AD76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81" t="22874" r="31812" b="39694"/>
          <a:stretch/>
        </p:blipFill>
        <p:spPr>
          <a:xfrm>
            <a:off x="0" y="3429000"/>
            <a:ext cx="6122974" cy="33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7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FCDAE-EEB3-4050-A412-412794740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12" t="54679" r="31881" b="10703"/>
          <a:stretch/>
        </p:blipFill>
        <p:spPr>
          <a:xfrm>
            <a:off x="151002" y="0"/>
            <a:ext cx="5971972" cy="2996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472F02-39C2-4A83-85A8-42048AD76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81" t="22874" r="31812" b="39694"/>
          <a:stretch/>
        </p:blipFill>
        <p:spPr>
          <a:xfrm>
            <a:off x="0" y="3429000"/>
            <a:ext cx="6122974" cy="3322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62ED42-8FB8-4EE6-BD32-9A8F6888A4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72" t="40612" r="34495" b="45933"/>
          <a:stretch/>
        </p:blipFill>
        <p:spPr>
          <a:xfrm>
            <a:off x="6122974" y="2724422"/>
            <a:ext cx="5982497" cy="14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8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61E20-E643-4C7F-B146-20980C935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56" t="66911" r="32018" b="19389"/>
          <a:stretch/>
        </p:blipFill>
        <p:spPr>
          <a:xfrm>
            <a:off x="20974" y="5406706"/>
            <a:ext cx="6883840" cy="1384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D7476-87A8-4DED-8979-4CFE2276D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12" t="17125" r="38968" b="45566"/>
          <a:stretch/>
        </p:blipFill>
        <p:spPr>
          <a:xfrm>
            <a:off x="58723" y="67111"/>
            <a:ext cx="5142451" cy="4455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67A63-BCFA-46A7-BB40-19630F6D25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80" t="26177" r="38899" b="26605"/>
          <a:stretch/>
        </p:blipFill>
        <p:spPr>
          <a:xfrm>
            <a:off x="6533426" y="67111"/>
            <a:ext cx="5599851" cy="61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4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Hazard Questions and Mark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49</cp:revision>
  <dcterms:created xsi:type="dcterms:W3CDTF">2021-01-21T19:51:23Z</dcterms:created>
  <dcterms:modified xsi:type="dcterms:W3CDTF">2021-07-19T10:34:25Z</dcterms:modified>
</cp:coreProperties>
</file>