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301" r:id="rId4"/>
    <p:sldId id="306" r:id="rId5"/>
    <p:sldId id="307" r:id="rId6"/>
    <p:sldId id="309" r:id="rId7"/>
    <p:sldId id="308" r:id="rId8"/>
    <p:sldId id="310" r:id="rId9"/>
    <p:sldId id="313" r:id="rId10"/>
    <p:sldId id="311" r:id="rId11"/>
    <p:sldId id="314" r:id="rId12"/>
    <p:sldId id="312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Knox" initials="DK" lastIdx="1" clrIdx="0">
    <p:extLst>
      <p:ext uri="{19B8F6BF-5375-455C-9EA6-DF929625EA0E}">
        <p15:presenceInfo xmlns:p15="http://schemas.microsoft.com/office/powerpoint/2012/main" userId="Deborah Kno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19/07/2021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Hazard Questions and Mark Schemes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AS June 2019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8BC23-DB53-4AFE-AC44-BB42E257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6" t="25199" r="37179" b="68196"/>
          <a:stretch/>
        </p:blipFill>
        <p:spPr>
          <a:xfrm>
            <a:off x="491429" y="261642"/>
            <a:ext cx="10911586" cy="145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9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74BD7-87B3-4537-8B73-0A5B4C65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1" t="60917" r="37454" b="16942"/>
          <a:stretch/>
        </p:blipFill>
        <p:spPr>
          <a:xfrm>
            <a:off x="0" y="-50334"/>
            <a:ext cx="4633038" cy="25334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7FCA5-13DE-47E1-BDDB-48E2DAE9D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2" t="17003" r="40826" b="56453"/>
          <a:stretch/>
        </p:blipFill>
        <p:spPr>
          <a:xfrm>
            <a:off x="0" y="2522719"/>
            <a:ext cx="3960145" cy="3036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6BA7DA-C280-4924-9D93-90C9F7F91E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02" t="43547" r="40826" b="20000"/>
          <a:stretch/>
        </p:blipFill>
        <p:spPr>
          <a:xfrm>
            <a:off x="3861791" y="554467"/>
            <a:ext cx="4124527" cy="434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989BE-98AC-4974-8B79-1235224D0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565" t="35107" r="40412" b="15474"/>
          <a:stretch/>
        </p:blipFill>
        <p:spPr>
          <a:xfrm>
            <a:off x="7986318" y="838899"/>
            <a:ext cx="4266050" cy="59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1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68FFA-0DEE-4470-A804-7F06D60A5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8" t="17003" r="37179" b="73456"/>
          <a:stretch/>
        </p:blipFill>
        <p:spPr>
          <a:xfrm>
            <a:off x="683427" y="369353"/>
            <a:ext cx="10399775" cy="19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62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C6334-EC57-458D-A9E0-F871420AF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39" t="18960" r="37455" b="44098"/>
          <a:stretch/>
        </p:blipFill>
        <p:spPr>
          <a:xfrm>
            <a:off x="0" y="83891"/>
            <a:ext cx="5603846" cy="5128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A8EEC6-9A88-48C5-A695-0F0F70B62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02" t="56269" r="40619" b="19511"/>
          <a:stretch/>
        </p:blipFill>
        <p:spPr>
          <a:xfrm>
            <a:off x="5603846" y="0"/>
            <a:ext cx="4774267" cy="3305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830387-D119-4DB8-9957-9A3B83BFF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3" t="34128" r="40688" b="40061"/>
          <a:stretch/>
        </p:blipFill>
        <p:spPr>
          <a:xfrm>
            <a:off x="5603845" y="3305262"/>
            <a:ext cx="4774267" cy="35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35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8636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6 Mark Analyse Question (AO3)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C58BC-81DC-4486-BDA2-231A9386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5" t="28502" r="35046" b="21713"/>
          <a:stretch/>
        </p:blipFill>
        <p:spPr>
          <a:xfrm>
            <a:off x="112912" y="570451"/>
            <a:ext cx="6413146" cy="555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0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C58BC-81DC-4486-BDA2-231A9386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5" t="28502" r="35046" b="21713"/>
          <a:stretch/>
        </p:blipFill>
        <p:spPr>
          <a:xfrm>
            <a:off x="112912" y="570451"/>
            <a:ext cx="6413146" cy="5553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4A8337-EEA1-4FF7-8CAA-9D18E4CA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49" t="32905" r="37454" b="55352"/>
          <a:stretch/>
        </p:blipFill>
        <p:spPr>
          <a:xfrm>
            <a:off x="6665402" y="2892936"/>
            <a:ext cx="5526598" cy="136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0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5C016-BE98-4CF2-9EE1-4C7C90CEA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89" t="19623" r="35118" b="57232"/>
          <a:stretch/>
        </p:blipFill>
        <p:spPr>
          <a:xfrm>
            <a:off x="792271" y="1138686"/>
            <a:ext cx="10473827" cy="42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5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072909-22ED-4217-97B0-D699E0079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26" t="45786" r="37382" b="17233"/>
          <a:stretch/>
        </p:blipFill>
        <p:spPr>
          <a:xfrm>
            <a:off x="2182483" y="0"/>
            <a:ext cx="8358997" cy="65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5FEC7-CEE1-4E6D-90E4-F0034248D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86" t="18960" r="37248" b="21101"/>
          <a:stretch/>
        </p:blipFill>
        <p:spPr>
          <a:xfrm>
            <a:off x="3129094" y="47592"/>
            <a:ext cx="5629012" cy="68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54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26756-B416-4D9D-AB50-716AED5BD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93" t="19939" r="37317" b="40673"/>
          <a:stretch/>
        </p:blipFill>
        <p:spPr>
          <a:xfrm>
            <a:off x="1721383" y="89954"/>
            <a:ext cx="7984680" cy="667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1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Hazard Questions and Mark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52</cp:revision>
  <dcterms:created xsi:type="dcterms:W3CDTF">2021-01-21T19:51:23Z</dcterms:created>
  <dcterms:modified xsi:type="dcterms:W3CDTF">2021-07-19T11:52:26Z</dcterms:modified>
</cp:coreProperties>
</file>