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58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0A61E-95E7-4322-BE02-B5E385099343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82F5-A659-4280-99D9-8FBF8E060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339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0A61E-95E7-4322-BE02-B5E385099343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82F5-A659-4280-99D9-8FBF8E060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88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0A61E-95E7-4322-BE02-B5E385099343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82F5-A659-4280-99D9-8FBF8E060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56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0A61E-95E7-4322-BE02-B5E385099343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82F5-A659-4280-99D9-8FBF8E060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70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0A61E-95E7-4322-BE02-B5E385099343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82F5-A659-4280-99D9-8FBF8E060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650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0A61E-95E7-4322-BE02-B5E385099343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82F5-A659-4280-99D9-8FBF8E060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721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0A61E-95E7-4322-BE02-B5E385099343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82F5-A659-4280-99D9-8FBF8E060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72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0A61E-95E7-4322-BE02-B5E385099343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82F5-A659-4280-99D9-8FBF8E060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964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0A61E-95E7-4322-BE02-B5E385099343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82F5-A659-4280-99D9-8FBF8E060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0A61E-95E7-4322-BE02-B5E385099343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82F5-A659-4280-99D9-8FBF8E060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713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0A61E-95E7-4322-BE02-B5E385099343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82F5-A659-4280-99D9-8FBF8E060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616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0A61E-95E7-4322-BE02-B5E385099343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482F5-A659-4280-99D9-8FBF8E060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43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25731" y="697584"/>
            <a:ext cx="27349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Identify all technical aspects of the skill and your weaknesses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313557" y="697584"/>
            <a:ext cx="2397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Explain the impact of each weakness on your performance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224597" y="3610640"/>
            <a:ext cx="21500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Evaluate your biggest / most important weakness and justify why (using the impact)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560682" y="3628389"/>
            <a:ext cx="1729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Explain the cause of your weakness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936035" y="3610640"/>
            <a:ext cx="20429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Describe and explain the corrective measures used to improve your main weakness</a:t>
            </a:r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 rot="5400000">
            <a:off x="7575374" y="1926964"/>
            <a:ext cx="741405" cy="307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 rot="5400000">
            <a:off x="9987681" y="1926964"/>
            <a:ext cx="741405" cy="307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 rot="5400000">
            <a:off x="3777614" y="5302537"/>
            <a:ext cx="741405" cy="307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 rot="5400000">
            <a:off x="6001567" y="4776172"/>
            <a:ext cx="741405" cy="307555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 rot="5400000">
            <a:off x="9189990" y="5581891"/>
            <a:ext cx="741405" cy="307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 rot="5400000">
            <a:off x="7876928" y="5581891"/>
            <a:ext cx="741405" cy="307555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7278812" y="2657403"/>
            <a:ext cx="1334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Sports Knowledge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9691118" y="2657403"/>
            <a:ext cx="1334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Sports Knowledge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3492619" y="5916609"/>
            <a:ext cx="1334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Sports Knowledge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8893428" y="6106371"/>
            <a:ext cx="1334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Sports Knowledge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722538" y="5408654"/>
            <a:ext cx="1334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Theory Knowledge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7577772" y="6134572"/>
            <a:ext cx="1334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Theory Knowledge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189469" y="601362"/>
            <a:ext cx="11706043" cy="28972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2632352" y="3594787"/>
            <a:ext cx="7879809" cy="32145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6415558" y="50136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957527" y="50136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3593" y="232030"/>
            <a:ext cx="947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Analysis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237341" y="3735122"/>
            <a:ext cx="1278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Evaluation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2749887" y="3468475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27857" y="3468475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6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524437" y="3468475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7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98461" y="50136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5116" y="50136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99058" y="697584"/>
            <a:ext cx="27349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Identify </a:t>
            </a:r>
            <a:r>
              <a:rPr lang="en-GB" dirty="0" smtClean="0"/>
              <a:t>the weakness. State when and where it happens.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3769637" y="697584"/>
            <a:ext cx="27349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Explain the weakness. What is the impact? Why is it your most important weakness?</a:t>
            </a:r>
            <a:endParaRPr lang="en-GB" dirty="0"/>
          </a:p>
        </p:txBody>
      </p:sp>
      <p:sp>
        <p:nvSpPr>
          <p:cNvPr id="34" name="Right Arrow 33"/>
          <p:cNvSpPr/>
          <p:nvPr/>
        </p:nvSpPr>
        <p:spPr>
          <a:xfrm rot="5400000">
            <a:off x="1328950" y="1956708"/>
            <a:ext cx="741405" cy="307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1032388" y="2687147"/>
            <a:ext cx="1334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Sports Knowledge</a:t>
            </a:r>
            <a:endParaRPr lang="en-GB" dirty="0"/>
          </a:p>
        </p:txBody>
      </p:sp>
      <p:sp>
        <p:nvSpPr>
          <p:cNvPr id="36" name="Right Arrow 35"/>
          <p:cNvSpPr/>
          <p:nvPr/>
        </p:nvSpPr>
        <p:spPr>
          <a:xfrm rot="5400000">
            <a:off x="4610223" y="2076088"/>
            <a:ext cx="741405" cy="307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4313661" y="2806527"/>
            <a:ext cx="1334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Sports Knowledge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25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202" y="1291040"/>
            <a:ext cx="10557086" cy="358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84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97117"/>
            <a:ext cx="12192000" cy="386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51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273" y="1297459"/>
            <a:ext cx="10370284" cy="3504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73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2743"/>
            <a:ext cx="12192000" cy="3512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93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20E84268CACA44E9F88CD5F70DF3191" ma:contentTypeVersion="1" ma:contentTypeDescription="Create a new PowerPoint document" ma:contentTypeScope="" ma:versionID="c82fa1cd85bd696cac88703be82c94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2689CF-EB55-45C5-8321-3EA5C8F631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9229E6-5F41-4F75-8257-FA7982D370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0FD8B3A-FABF-43A4-A401-94A0ABF4F528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105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Bonney</dc:creator>
  <cp:lastModifiedBy>Daniel Bonney</cp:lastModifiedBy>
  <cp:revision>11</cp:revision>
  <dcterms:created xsi:type="dcterms:W3CDTF">2017-05-04T13:57:07Z</dcterms:created>
  <dcterms:modified xsi:type="dcterms:W3CDTF">2019-04-30T12:31:22Z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0x010100EA90949D6391244A906844C304818D4E00E20E84268CACA44E9F88CD5F70DF3191</vt:lpwstr>
  </property>
</Properties>
</file>