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724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98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7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8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5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6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74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79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6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4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80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73953-665C-4C1D-91FF-5397BE560D70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6C989-B779-4605-8279-0840611EF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58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483"/>
          <a:stretch/>
        </p:blipFill>
        <p:spPr bwMode="auto">
          <a:xfrm>
            <a:off x="1533364" y="551935"/>
            <a:ext cx="8349731" cy="1629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90" b="33757"/>
          <a:stretch/>
        </p:blipFill>
        <p:spPr bwMode="auto">
          <a:xfrm>
            <a:off x="1544316" y="2423057"/>
            <a:ext cx="9182860" cy="1069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000" y="90874"/>
            <a:ext cx="10953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7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584" y="0"/>
            <a:ext cx="8609556" cy="6858000"/>
          </a:xfrm>
          <a:prstGeom prst="rect">
            <a:avLst/>
          </a:prstGeom>
        </p:spPr>
      </p:pic>
      <p:pic>
        <p:nvPicPr>
          <p:cNvPr id="5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000" y="90874"/>
            <a:ext cx="10953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81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000" y="90874"/>
            <a:ext cx="10953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78147"/>
          <a:stretch/>
        </p:blipFill>
        <p:spPr>
          <a:xfrm>
            <a:off x="325425" y="271849"/>
            <a:ext cx="10524612" cy="16947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0100" y="1812638"/>
            <a:ext cx="8331200" cy="495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5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00" y="876300"/>
            <a:ext cx="10404400" cy="3891333"/>
          </a:xfrm>
          <a:prstGeom prst="rect">
            <a:avLst/>
          </a:prstGeom>
        </p:spPr>
      </p:pic>
      <p:pic>
        <p:nvPicPr>
          <p:cNvPr id="3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000" y="90874"/>
            <a:ext cx="10953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05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EA1197-8D84-4E1C-AE7B-FC5A6524B6ED}">
  <ds:schemaRefs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87B81D2-1F07-435F-A4E5-2D71781AB7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ED052F-6491-4A7F-A9A8-8F9BF2CEEF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7</cp:revision>
  <dcterms:created xsi:type="dcterms:W3CDTF">2018-01-29T11:56:19Z</dcterms:created>
  <dcterms:modified xsi:type="dcterms:W3CDTF">2018-12-03T12:14:35Z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