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8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4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96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91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682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93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79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85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2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69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8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17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989B-161F-4AA8-97A7-278CE68DDA90}" type="datetimeFigureOut">
              <a:rPr lang="en-GB" smtClean="0"/>
              <a:t>08/02/2019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62A32-6CFD-49A4-83ED-2C884A0C0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5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cdn3.sbnation.com/imported_assets/1151649/487738_10150956961631536_1607574583_n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dn2.sbnation.com/imported_assets/1151676/20120805_jel_sx1_357_extra_large.jpg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cdn1.sbnation.com/imported_assets/1151652/20120805_jel_ax6_365_extra_large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926131"/>
            <a:ext cx="25922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Reaction Time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From the onset of the stimulus to the initiation of the response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81822" y="926131"/>
            <a:ext cx="26982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Movement Time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From the initiation of the response to the completion of the movement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52120" y="926131"/>
            <a:ext cx="3312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Response Time</a:t>
            </a:r>
          </a:p>
          <a:p>
            <a:endParaRPr lang="en-GB" sz="24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From the onset of the stimulus to the completion of the movement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Reaction time + Movement Time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487738_10150956961631536_1607574583_n_mediu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4314619"/>
            <a:ext cx="2451699" cy="15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0120805_jel_ax6_365_extra_large_medium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429" y="4292527"/>
            <a:ext cx="2605682" cy="15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20120805_jel_sx1_357_extra_large_medium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59" y="4314619"/>
            <a:ext cx="2358504" cy="158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8" descr="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2953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766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49"/>
          <a:stretch>
            <a:fillRect/>
          </a:stretch>
        </p:blipFill>
        <p:spPr bwMode="auto">
          <a:xfrm>
            <a:off x="1043608" y="1556792"/>
            <a:ext cx="6696744" cy="4392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4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2953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33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54006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8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2953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5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404664"/>
            <a:ext cx="7059331" cy="14179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420888"/>
            <a:ext cx="8704712" cy="304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67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692696"/>
            <a:ext cx="7514701" cy="574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9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124744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 the Psychological Refractory Period [4]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Define reaction, movement and response time [3]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the relationship between the three components above?[1]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Explain, using practical examples, Hicks Law. [2]</a:t>
            </a:r>
          </a:p>
          <a:p>
            <a:pPr marL="342900" indent="-342900">
              <a:buFont typeface="+mj-lt"/>
              <a:buAutoNum type="arabicPeriod"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28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ACCDDE-C8E8-484A-8065-48457FE810A8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25A10EE-2A71-440C-B98E-A92CFAB265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C8C027-50CB-4D51-8F18-62D280900D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90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13</cp:revision>
  <dcterms:created xsi:type="dcterms:W3CDTF">2012-10-17T10:15:30Z</dcterms:created>
  <dcterms:modified xsi:type="dcterms:W3CDTF">2019-02-08T16:21:46Z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