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9" r:id="rId6"/>
    <p:sldId id="258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89B-161F-4AA8-97A7-278CE68DDA90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2A32-6CFD-49A4-83ED-2C884A0C0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34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89B-161F-4AA8-97A7-278CE68DDA90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2A32-6CFD-49A4-83ED-2C884A0C0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3960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89B-161F-4AA8-97A7-278CE68DDA90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2A32-6CFD-49A4-83ED-2C884A0C0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8911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89B-161F-4AA8-97A7-278CE68DDA90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2A32-6CFD-49A4-83ED-2C884A0C0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6825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89B-161F-4AA8-97A7-278CE68DDA90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2A32-6CFD-49A4-83ED-2C884A0C0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593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89B-161F-4AA8-97A7-278CE68DDA90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2A32-6CFD-49A4-83ED-2C884A0C0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797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89B-161F-4AA8-97A7-278CE68DDA90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2A32-6CFD-49A4-83ED-2C884A0C0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850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89B-161F-4AA8-97A7-278CE68DDA90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2A32-6CFD-49A4-83ED-2C884A0C0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92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89B-161F-4AA8-97A7-278CE68DDA90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2A32-6CFD-49A4-83ED-2C884A0C0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1699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89B-161F-4AA8-97A7-278CE68DDA90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2A32-6CFD-49A4-83ED-2C884A0C0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888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989B-161F-4AA8-97A7-278CE68DDA90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62A32-6CFD-49A4-83ED-2C884A0C0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176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6989B-161F-4AA8-97A7-278CE68DDA90}" type="datetimeFigureOut">
              <a:rPr lang="en-GB" smtClean="0"/>
              <a:t>08/02/2019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62A32-6CFD-49A4-83ED-2C884A0C0C9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958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image" Target="../media/image1.jpeg"/><Relationship Id="rId7" Type="http://schemas.openxmlformats.org/officeDocument/2006/relationships/image" Target="../media/image3.jpeg"/><Relationship Id="rId2" Type="http://schemas.openxmlformats.org/officeDocument/2006/relationships/hyperlink" Target="http://cdn3.sbnation.com/imported_assets/1151649/487738_10150956961631536_1607574583_n.jp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dn2.sbnation.com/imported_assets/1151676/20120805_jel_sx1_357_extra_large.jpg" TargetMode="External"/><Relationship Id="rId5" Type="http://schemas.openxmlformats.org/officeDocument/2006/relationships/image" Target="../media/image2.jpeg"/><Relationship Id="rId4" Type="http://schemas.openxmlformats.org/officeDocument/2006/relationships/hyperlink" Target="http://cdn1.sbnation.com/imported_assets/1151652/20120805_jel_ax6_365_extra_large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1520" y="926131"/>
            <a:ext cx="259228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Reaction Time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From the onset of the stimulus to the initiation of the response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81822" y="926131"/>
            <a:ext cx="269828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Movement Time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From the initiation of the response to the completion of the movement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2120" y="926131"/>
            <a:ext cx="331236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latin typeface="Arial" pitchFamily="34" charset="0"/>
                <a:cs typeface="Arial" pitchFamily="34" charset="0"/>
              </a:rPr>
              <a:t>Response Time</a:t>
            </a:r>
          </a:p>
          <a:p>
            <a:endParaRPr lang="en-GB" sz="2400" dirty="0">
              <a:latin typeface="Arial" pitchFamily="34" charset="0"/>
              <a:cs typeface="Arial" pitchFamily="34" charset="0"/>
            </a:endParaRP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From the onset of the stimulus to the completion of the movement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Or</a:t>
            </a:r>
          </a:p>
          <a:p>
            <a:r>
              <a:rPr lang="en-GB" sz="2000" dirty="0" smtClean="0">
                <a:latin typeface="Arial" pitchFamily="34" charset="0"/>
                <a:cs typeface="Arial" pitchFamily="34" charset="0"/>
              </a:rPr>
              <a:t>Reaction time + Movement Time</a:t>
            </a:r>
            <a:endParaRPr lang="en-GB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487738_10150956961631536_1607574583_n_medium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19" y="4314619"/>
            <a:ext cx="2451699" cy="158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20120805_jel_ax6_365_extra_large_medium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429" y="4292527"/>
            <a:ext cx="2605682" cy="1597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20120805_jel_sx1_357_extra_large_medium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59" y="4314619"/>
            <a:ext cx="2358504" cy="1586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48" descr="Log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29539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7667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6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4349"/>
          <a:stretch>
            <a:fillRect/>
          </a:stretch>
        </p:blipFill>
        <p:spPr bwMode="auto">
          <a:xfrm>
            <a:off x="1043608" y="1556792"/>
            <a:ext cx="6696744" cy="43924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4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29539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6333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772816"/>
            <a:ext cx="5400600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8" descr="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729539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8952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404664"/>
            <a:ext cx="7059331" cy="14179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2420888"/>
            <a:ext cx="8704712" cy="3043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7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84" y="692696"/>
            <a:ext cx="7514701" cy="5740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91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124744"/>
            <a:ext cx="74888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 the Psychological Refractory Period [4]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Define reaction, movement and response time [3]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What is the relationship between the three components above?[1]</a:t>
            </a:r>
          </a:p>
          <a:p>
            <a:pPr marL="342900" indent="-342900">
              <a:buFont typeface="+mj-lt"/>
              <a:buAutoNum type="arabicPeriod"/>
            </a:pPr>
            <a:r>
              <a:rPr lang="en-GB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Explain, using practical examples, Hicks Law. [2]</a:t>
            </a:r>
          </a:p>
          <a:p>
            <a:pPr marL="342900" indent="-342900">
              <a:buFont typeface="+mj-lt"/>
              <a:buAutoNum type="arabicPeriod"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281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21E7B78665E49A701798582881B04" ma:contentTypeVersion="1" ma:contentTypeDescription="Create a new document." ma:contentTypeScope="" ma:versionID="006f581a886ca102c6b9598a34bd72e8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9ACCDDE-C8E8-484A-8065-48457FE810A8}">
  <ds:schemaRefs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purl.org/dc/terms/"/>
    <ds:schemaRef ds:uri="http://purl.org/dc/elements/1.1/"/>
    <ds:schemaRef ds:uri="http://schemas.microsoft.com/sharepoint/v3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25A10EE-2A71-440C-B98E-A92CFAB265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FC8C027-50CB-4D51-8F18-62D280900D1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807</TotalTime>
  <Words>90</Words>
  <Application>Microsoft Office PowerPoint</Application>
  <PresentationFormat>On-screen Show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Bonney</dc:creator>
  <cp:lastModifiedBy>Daniel Bonney</cp:lastModifiedBy>
  <cp:revision>13</cp:revision>
  <dcterms:created xsi:type="dcterms:W3CDTF">2012-10-17T10:15:30Z</dcterms:created>
  <dcterms:modified xsi:type="dcterms:W3CDTF">2019-02-08T16:21:46Z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0x010100CB221E7B78665E49A701798582881B04</vt:lpwstr>
  </property>
</Properties>
</file>