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18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61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6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0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68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48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27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23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42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52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81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B1BC2-EA5A-414C-A618-13AFAC1E5C9C}" type="datetimeFigureOut">
              <a:rPr lang="en-GB" smtClean="0"/>
              <a:t>22/01/2019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E682-2CD4-418D-8449-78C0D339B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1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1" descr="Whi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158" y="87142"/>
            <a:ext cx="7335151" cy="6675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29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5833"/>
          <a:stretch/>
        </p:blipFill>
        <p:spPr>
          <a:xfrm>
            <a:off x="1686105" y="563671"/>
            <a:ext cx="9319095" cy="5135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8255"/>
          <a:stretch/>
        </p:blipFill>
        <p:spPr>
          <a:xfrm>
            <a:off x="1686104" y="2179529"/>
            <a:ext cx="9319095" cy="296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3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513" y="805798"/>
            <a:ext cx="10650030" cy="495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39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664" y="735832"/>
            <a:ext cx="8719598" cy="507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29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EF0BA5F-10B6-4737-AD58-EC17E6AEF1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A2A38B-17CF-4BB9-B5CD-A8D6EB96B2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53AAE0-F13C-4360-BBE5-17DE8E696FBA}">
  <ds:schemaRefs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5</cp:revision>
  <dcterms:created xsi:type="dcterms:W3CDTF">2017-03-20T10:43:59Z</dcterms:created>
  <dcterms:modified xsi:type="dcterms:W3CDTF">2019-01-22T12:39:03Z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