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0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26A1-0A2F-42A3-9EEB-EFCEF2B50F58}" type="datetimeFigureOut">
              <a:rPr lang="en-GB" smtClean="0"/>
              <a:t>04/04/2017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4F55-7834-44AD-BF91-C1C40481E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551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26A1-0A2F-42A3-9EEB-EFCEF2B50F58}" type="datetimeFigureOut">
              <a:rPr lang="en-GB" smtClean="0"/>
              <a:t>04/04/2017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4F55-7834-44AD-BF91-C1C40481E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361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26A1-0A2F-42A3-9EEB-EFCEF2B50F58}" type="datetimeFigureOut">
              <a:rPr lang="en-GB" smtClean="0"/>
              <a:t>04/04/2017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4F55-7834-44AD-BF91-C1C40481E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685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26A1-0A2F-42A3-9EEB-EFCEF2B50F58}" type="datetimeFigureOut">
              <a:rPr lang="en-GB" smtClean="0"/>
              <a:t>04/04/2017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4F55-7834-44AD-BF91-C1C40481E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499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26A1-0A2F-42A3-9EEB-EFCEF2B50F58}" type="datetimeFigureOut">
              <a:rPr lang="en-GB" smtClean="0"/>
              <a:t>04/04/2017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4F55-7834-44AD-BF91-C1C40481E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008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26A1-0A2F-42A3-9EEB-EFCEF2B50F58}" type="datetimeFigureOut">
              <a:rPr lang="en-GB" smtClean="0"/>
              <a:t>04/04/2017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4F55-7834-44AD-BF91-C1C40481E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2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26A1-0A2F-42A3-9EEB-EFCEF2B50F58}" type="datetimeFigureOut">
              <a:rPr lang="en-GB" smtClean="0"/>
              <a:t>04/04/2017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4F55-7834-44AD-BF91-C1C40481E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549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26A1-0A2F-42A3-9EEB-EFCEF2B50F58}" type="datetimeFigureOut">
              <a:rPr lang="en-GB" smtClean="0"/>
              <a:t>04/04/2017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4F55-7834-44AD-BF91-C1C40481E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313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26A1-0A2F-42A3-9EEB-EFCEF2B50F58}" type="datetimeFigureOut">
              <a:rPr lang="en-GB" smtClean="0"/>
              <a:t>04/04/2017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4F55-7834-44AD-BF91-C1C40481E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049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26A1-0A2F-42A3-9EEB-EFCEF2B50F58}" type="datetimeFigureOut">
              <a:rPr lang="en-GB" smtClean="0"/>
              <a:t>04/04/2017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4F55-7834-44AD-BF91-C1C40481E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14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26A1-0A2F-42A3-9EEB-EFCEF2B50F58}" type="datetimeFigureOut">
              <a:rPr lang="en-GB" smtClean="0"/>
              <a:t>04/04/2017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4F55-7834-44AD-BF91-C1C40481E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134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526A1-0A2F-42A3-9EEB-EFCEF2B50F58}" type="datetimeFigureOut">
              <a:rPr lang="en-GB" smtClean="0"/>
              <a:t>04/04/2017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24F55-7834-44AD-BF91-C1C40481E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052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87624" y="920255"/>
            <a:ext cx="712879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Best way to use Extrinsic Motivation</a:t>
            </a:r>
          </a:p>
          <a:p>
            <a:endParaRPr lang="en-GB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Use positive reinforcement / not punishment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Continuous reinforcement good at cognitive stage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Intermittent is usually better through associative to autonomous phase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Immediate is usually best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Reward successful approximations in first stage (trial and error remember)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Reward performance (not just outcome – </a:t>
            </a:r>
            <a:r>
              <a:rPr lang="en-GB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Bonney’s</a:t>
            </a:r>
            <a:r>
              <a:rPr lang="en-GB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swimming badges)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Reward effort</a:t>
            </a:r>
            <a:endParaRPr lang="en-GB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6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7637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3198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1340768"/>
            <a:ext cx="712879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Dangers of Extrinsic Motivation</a:t>
            </a:r>
          </a:p>
          <a:p>
            <a:endParaRPr lang="en-GB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Extrinsic may lead to loss of intrinsic motivation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Become dependent on extrinsic motivation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Excessive extrinsic motivation eventually loses its effect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Failure to achieve extrinsic reward may lead to loss of motivation;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Too much pressure, which may lead to cheating</a:t>
            </a:r>
            <a:endParaRPr lang="en-GB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6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7637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4855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44" y="605260"/>
            <a:ext cx="8916690" cy="617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728200" y="80348"/>
            <a:ext cx="1696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May 2011</a:t>
            </a:r>
            <a:endParaRPr lang="en-GB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6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7637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359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82742"/>
            <a:ext cx="8815139" cy="4494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7637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984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20E84268CACA44E9F88CD5F70DF3191" ma:contentTypeVersion="1" ma:contentTypeDescription="Create a new PowerPoint document" ma:contentTypeScope="" ma:versionID="c82fa1cd85bd696cac88703be82c94e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F435666-6D50-43BA-99AB-495F0F31AF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17D2389-F881-4B89-BDA9-87D796E0B5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F5D188-0088-4824-941B-FC914B95F0F3}">
  <ds:schemaRefs>
    <ds:schemaRef ds:uri="http://purl.org/dc/elements/1.1/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103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Bonney</dc:creator>
  <cp:lastModifiedBy>Daniel Bonney</cp:lastModifiedBy>
  <cp:revision>8</cp:revision>
  <dcterms:created xsi:type="dcterms:W3CDTF">2012-03-27T07:23:21Z</dcterms:created>
  <dcterms:modified xsi:type="dcterms:W3CDTF">2017-04-04T13:46:20Z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0x010100EA90949D6391244A906844C304818D4E00E20E84268CACA44E9F88CD5F70DF3191</vt:lpwstr>
  </property>
</Properties>
</file>