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0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55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36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68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49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00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54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31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04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4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13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26A1-0A2F-42A3-9EEB-EFCEF2B50F58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5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920255"/>
            <a:ext cx="712879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Best way to use Extrinsic Motivation</a:t>
            </a:r>
          </a:p>
          <a:p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 positive reinforcement / not punishment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Continuous reinforcement good at cognitive stage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Intermittent is usually better through associative to autonomous phase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Immediate is usually best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Reward successful approximations in first stage (trial and error remember)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Reward performance (not just outcome –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Bonney’s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swimming badges)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Reward effort</a:t>
            </a:r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19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340768"/>
            <a:ext cx="71287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Dangers of Extrinsic Motivation</a:t>
            </a:r>
          </a:p>
          <a:p>
            <a:endParaRPr lang="en-GB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Extrinsic may lead to loss of intrinsic motivation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Become dependent on extrinsic motivation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Excessive extrinsic motivation eventually loses its effect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Failure to achieve extrinsic reward may lead to loss of motivation;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Too much pressure, which may lead to cheating</a:t>
            </a:r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85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44" y="605260"/>
            <a:ext cx="8916690" cy="617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28200" y="80348"/>
            <a:ext cx="1696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May 2011</a:t>
            </a:r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5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82742"/>
            <a:ext cx="8815139" cy="4494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8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435666-6D50-43BA-99AB-495F0F31A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17D2389-F881-4B89-BDA9-87D796E0B5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F5D188-0088-4824-941B-FC914B95F0F3}">
  <ds:schemaRefs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8</cp:revision>
  <dcterms:created xsi:type="dcterms:W3CDTF">2012-03-27T07:23:21Z</dcterms:created>
  <dcterms:modified xsi:type="dcterms:W3CDTF">2017-04-04T13:46:20Z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