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DAA9-0048-46B6-8AA4-5D2AED0D8D37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5B58-76BC-4ADB-9D0D-B76EC2C29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15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DAA9-0048-46B6-8AA4-5D2AED0D8D37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5B58-76BC-4ADB-9D0D-B76EC2C29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680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DAA9-0048-46B6-8AA4-5D2AED0D8D37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5B58-76BC-4ADB-9D0D-B76EC2C29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272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DAA9-0048-46B6-8AA4-5D2AED0D8D37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5B58-76BC-4ADB-9D0D-B76EC2C29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769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DAA9-0048-46B6-8AA4-5D2AED0D8D37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5B58-76BC-4ADB-9D0D-B76EC2C29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423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DAA9-0048-46B6-8AA4-5D2AED0D8D37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5B58-76BC-4ADB-9D0D-B76EC2C29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344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DAA9-0048-46B6-8AA4-5D2AED0D8D37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5B58-76BC-4ADB-9D0D-B76EC2C29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946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DAA9-0048-46B6-8AA4-5D2AED0D8D37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5B58-76BC-4ADB-9D0D-B76EC2C29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105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DAA9-0048-46B6-8AA4-5D2AED0D8D37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5B58-76BC-4ADB-9D0D-B76EC2C29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890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DAA9-0048-46B6-8AA4-5D2AED0D8D37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5B58-76BC-4ADB-9D0D-B76EC2C29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346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DAA9-0048-46B6-8AA4-5D2AED0D8D37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5B58-76BC-4ADB-9D0D-B76EC2C29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862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0DAA9-0048-46B6-8AA4-5D2AED0D8D37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65B58-76BC-4ADB-9D0D-B76EC2C29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037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0764" y="490450"/>
            <a:ext cx="10169236" cy="2101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927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949" y="66502"/>
            <a:ext cx="8926127" cy="668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796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0118" y="442457"/>
            <a:ext cx="7772400" cy="625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565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221E7B78665E49A701798582881B04" ma:contentTypeVersion="1" ma:contentTypeDescription="Create a new document." ma:contentTypeScope="" ma:versionID="006f581a886ca102c6b9598a34bd72e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C26672E-4700-4219-85B3-32FF4ED566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BAFA9EB-2429-42BB-AEC5-1929C02248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770459-020A-48A9-B920-5DA7D8C13170}">
  <ds:schemaRefs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2006/metadata/properties"/>
    <ds:schemaRef ds:uri="http://purl.org/dc/dcmitype/"/>
    <ds:schemaRef ds:uri="http://purl.org/dc/elements/1.1/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Bonney</dc:creator>
  <cp:lastModifiedBy>Daniel Bonney</cp:lastModifiedBy>
  <cp:revision>1</cp:revision>
  <dcterms:created xsi:type="dcterms:W3CDTF">2019-01-18T11:43:48Z</dcterms:created>
  <dcterms:modified xsi:type="dcterms:W3CDTF">2019-01-18T11:47:13Z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0x010100CB221E7B78665E49A701798582881B04</vt:lpwstr>
  </property>
</Properties>
</file>