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DAA9-0048-46B6-8AA4-5D2AED0D8D37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5B58-76BC-4ADB-9D0D-B76EC2C29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1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DAA9-0048-46B6-8AA4-5D2AED0D8D37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5B58-76BC-4ADB-9D0D-B76EC2C29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68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DAA9-0048-46B6-8AA4-5D2AED0D8D37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5B58-76BC-4ADB-9D0D-B76EC2C29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27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DAA9-0048-46B6-8AA4-5D2AED0D8D37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5B58-76BC-4ADB-9D0D-B76EC2C29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76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DAA9-0048-46B6-8AA4-5D2AED0D8D37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5B58-76BC-4ADB-9D0D-B76EC2C29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42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DAA9-0048-46B6-8AA4-5D2AED0D8D37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5B58-76BC-4ADB-9D0D-B76EC2C29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4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DAA9-0048-46B6-8AA4-5D2AED0D8D37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5B58-76BC-4ADB-9D0D-B76EC2C29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94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DAA9-0048-46B6-8AA4-5D2AED0D8D37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5B58-76BC-4ADB-9D0D-B76EC2C29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10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DAA9-0048-46B6-8AA4-5D2AED0D8D37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5B58-76BC-4ADB-9D0D-B76EC2C29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89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DAA9-0048-46B6-8AA4-5D2AED0D8D37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5B58-76BC-4ADB-9D0D-B76EC2C29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34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DAA9-0048-46B6-8AA4-5D2AED0D8D37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65B58-76BC-4ADB-9D0D-B76EC2C29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862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0DAA9-0048-46B6-8AA4-5D2AED0D8D37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65B58-76BC-4ADB-9D0D-B76EC2C29D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03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764" y="490450"/>
            <a:ext cx="10169236" cy="210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92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949" y="66502"/>
            <a:ext cx="8926127" cy="668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796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118" y="442457"/>
            <a:ext cx="7772400" cy="625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565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21E7B78665E49A701798582881B04" ma:contentTypeVersion="1" ma:contentTypeDescription="Create a new document." ma:contentTypeScope="" ma:versionID="006f581a886ca102c6b9598a34bd72e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C26672E-4700-4219-85B3-32FF4ED566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AFA9EB-2429-42BB-AEC5-1929C02248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770459-020A-48A9-B920-5DA7D8C13170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1</cp:revision>
  <dcterms:created xsi:type="dcterms:W3CDTF">2019-01-18T11:43:48Z</dcterms:created>
  <dcterms:modified xsi:type="dcterms:W3CDTF">2019-01-18T11:47:13Z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0x010100CB221E7B78665E49A701798582881B04</vt:lpwstr>
  </property>
</Properties>
</file>