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8E977-4FAE-41D5-B2C8-C3D063FB920F}" type="datetimeFigureOut">
              <a:rPr lang="en-GB" smtClean="0"/>
              <a:t>12/12/2018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A2122-BEE6-4DDD-8FC5-F5F27938ED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0488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8E977-4FAE-41D5-B2C8-C3D063FB920F}" type="datetimeFigureOut">
              <a:rPr lang="en-GB" smtClean="0"/>
              <a:t>12/12/2018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A2122-BEE6-4DDD-8FC5-F5F27938ED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20574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8E977-4FAE-41D5-B2C8-C3D063FB920F}" type="datetimeFigureOut">
              <a:rPr lang="en-GB" smtClean="0"/>
              <a:t>12/12/2018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A2122-BEE6-4DDD-8FC5-F5F27938ED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5168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8E977-4FAE-41D5-B2C8-C3D063FB920F}" type="datetimeFigureOut">
              <a:rPr lang="en-GB" smtClean="0"/>
              <a:t>12/12/2018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A2122-BEE6-4DDD-8FC5-F5F27938ED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6858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8E977-4FAE-41D5-B2C8-C3D063FB920F}" type="datetimeFigureOut">
              <a:rPr lang="en-GB" smtClean="0"/>
              <a:t>12/12/2018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A2122-BEE6-4DDD-8FC5-F5F27938ED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37993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8E977-4FAE-41D5-B2C8-C3D063FB920F}" type="datetimeFigureOut">
              <a:rPr lang="en-GB" smtClean="0"/>
              <a:t>12/12/2018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A2122-BEE6-4DDD-8FC5-F5F27938ED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82953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8E977-4FAE-41D5-B2C8-C3D063FB920F}" type="datetimeFigureOut">
              <a:rPr lang="en-GB" smtClean="0"/>
              <a:t>12/12/2018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A2122-BEE6-4DDD-8FC5-F5F27938ED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40386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8E977-4FAE-41D5-B2C8-C3D063FB920F}" type="datetimeFigureOut">
              <a:rPr lang="en-GB" smtClean="0"/>
              <a:t>12/12/2018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A2122-BEE6-4DDD-8FC5-F5F27938ED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3111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8E977-4FAE-41D5-B2C8-C3D063FB920F}" type="datetimeFigureOut">
              <a:rPr lang="en-GB" smtClean="0"/>
              <a:t>12/12/2018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A2122-BEE6-4DDD-8FC5-F5F27938ED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64572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8E977-4FAE-41D5-B2C8-C3D063FB920F}" type="datetimeFigureOut">
              <a:rPr lang="en-GB" smtClean="0"/>
              <a:t>12/12/2018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A2122-BEE6-4DDD-8FC5-F5F27938ED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87162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8E977-4FAE-41D5-B2C8-C3D063FB920F}" type="datetimeFigureOut">
              <a:rPr lang="en-GB" smtClean="0"/>
              <a:t>12/12/2018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A2122-BEE6-4DDD-8FC5-F5F27938ED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64047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08E977-4FAE-41D5-B2C8-C3D063FB920F}" type="datetimeFigureOut">
              <a:rPr lang="en-GB" smtClean="0"/>
              <a:t>12/12/2018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DA2122-BEE6-4DDD-8FC5-F5F27938ED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3383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8501" y="820997"/>
            <a:ext cx="7526568" cy="56574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334637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B221E7B78665E49A701798582881B04" ma:contentTypeVersion="1" ma:contentTypeDescription="Create a new document." ma:contentTypeScope="" ma:versionID="006f581a886ca102c6b9598a34bd72e8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8c5b5cd9b8d25ff6dd15848836f427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648307E7-D5A5-418F-9556-51BAFFC1352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C015BF1-C6DA-428E-B4CD-37F5F1AF04A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31B8F7C-FE45-46CA-A603-4B11D555AD25}">
  <ds:schemaRefs>
    <ds:schemaRef ds:uri="http://schemas.microsoft.com/office/infopath/2007/PartnerControls"/>
    <ds:schemaRef ds:uri="http://purl.org/dc/dcmitype/"/>
    <ds:schemaRef ds:uri="http://schemas.microsoft.com/office/2006/documentManagement/types"/>
    <ds:schemaRef ds:uri="http://purl.org/dc/terms/"/>
    <ds:schemaRef ds:uri="http://purl.org/dc/elements/1.1/"/>
    <ds:schemaRef ds:uri="http://schemas.openxmlformats.org/package/2006/metadata/core-properties"/>
    <ds:schemaRef ds:uri="http://schemas.microsoft.com/sharepoint/v3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415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Godalming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Daniel Bonney</dc:creator>
  <cp:lastModifiedBy>Daniel Bonney</cp:lastModifiedBy>
  <cp:revision>2</cp:revision>
  <dcterms:created xsi:type="dcterms:W3CDTF">2018-12-12T09:32:28Z</dcterms:created>
  <dcterms:modified xsi:type="dcterms:W3CDTF">2018-12-12T16:27:54Z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0x010100CB221E7B78665E49A701798582881B04</vt:lpwstr>
  </property>
</Properties>
</file>