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E977-4FAE-41D5-B2C8-C3D063FB920F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A2122-BEE6-4DDD-8FC5-F5F27938ED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4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E977-4FAE-41D5-B2C8-C3D063FB920F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A2122-BEE6-4DDD-8FC5-F5F27938ED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5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E977-4FAE-41D5-B2C8-C3D063FB920F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A2122-BEE6-4DDD-8FC5-F5F27938ED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1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E977-4FAE-41D5-B2C8-C3D063FB920F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A2122-BEE6-4DDD-8FC5-F5F27938ED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85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E977-4FAE-41D5-B2C8-C3D063FB920F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A2122-BEE6-4DDD-8FC5-F5F27938ED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79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E977-4FAE-41D5-B2C8-C3D063FB920F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A2122-BEE6-4DDD-8FC5-F5F27938ED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295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E977-4FAE-41D5-B2C8-C3D063FB920F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A2122-BEE6-4DDD-8FC5-F5F27938ED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03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E977-4FAE-41D5-B2C8-C3D063FB920F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A2122-BEE6-4DDD-8FC5-F5F27938ED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11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E977-4FAE-41D5-B2C8-C3D063FB920F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A2122-BEE6-4DDD-8FC5-F5F27938ED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457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E977-4FAE-41D5-B2C8-C3D063FB920F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A2122-BEE6-4DDD-8FC5-F5F27938ED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716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E977-4FAE-41D5-B2C8-C3D063FB920F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A2122-BEE6-4DDD-8FC5-F5F27938ED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40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8E977-4FAE-41D5-B2C8-C3D063FB920F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A2122-BEE6-4DDD-8FC5-F5F27938ED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38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501" y="820997"/>
            <a:ext cx="7526568" cy="5657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346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221E7B78665E49A701798582881B04" ma:contentTypeVersion="1" ma:contentTypeDescription="Create a new document." ma:contentTypeScope="" ma:versionID="006f581a886ca102c6b9598a34bd72e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48307E7-D5A5-418F-9556-51BAFFC135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015BF1-C6DA-428E-B4CD-37F5F1AF04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1B8F7C-FE45-46CA-A603-4B11D555AD25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2</cp:revision>
  <dcterms:created xsi:type="dcterms:W3CDTF">2018-12-12T09:32:28Z</dcterms:created>
  <dcterms:modified xsi:type="dcterms:W3CDTF">2018-12-12T16:27:54Z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0x010100CB221E7B78665E49A701798582881B04</vt:lpwstr>
  </property>
</Properties>
</file>