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63" r:id="rId6"/>
    <p:sldId id="264" r:id="rId7"/>
    <p:sldId id="256" r:id="rId8"/>
    <p:sldId id="259" r:id="rId9"/>
    <p:sldId id="265" r:id="rId10"/>
    <p:sldId id="258" r:id="rId11"/>
    <p:sldId id="257" r:id="rId12"/>
    <p:sldId id="260" r:id="rId13"/>
    <p:sldId id="266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>
      <p:cViewPr varScale="1">
        <p:scale>
          <a:sx n="115" d="100"/>
          <a:sy n="115" d="100"/>
        </p:scale>
        <p:origin x="14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8B8-C94D-45F0-B4A0-B0EDE747981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13F-6212-4358-8C78-FDAB5D5AA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66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8B8-C94D-45F0-B4A0-B0EDE747981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13F-6212-4358-8C78-FDAB5D5AA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32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8B8-C94D-45F0-B4A0-B0EDE747981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13F-6212-4358-8C78-FDAB5D5AA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672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8B8-C94D-45F0-B4A0-B0EDE747981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13F-6212-4358-8C78-FDAB5D5AA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453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8B8-C94D-45F0-B4A0-B0EDE747981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13F-6212-4358-8C78-FDAB5D5AA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90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8B8-C94D-45F0-B4A0-B0EDE747981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13F-6212-4358-8C78-FDAB5D5AA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22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8B8-C94D-45F0-B4A0-B0EDE747981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13F-6212-4358-8C78-FDAB5D5AA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94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8B8-C94D-45F0-B4A0-B0EDE747981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13F-6212-4358-8C78-FDAB5D5AA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313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8B8-C94D-45F0-B4A0-B0EDE747981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13F-6212-4358-8C78-FDAB5D5AA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23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8B8-C94D-45F0-B4A0-B0EDE747981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13F-6212-4358-8C78-FDAB5D5AA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31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718B8-C94D-45F0-B4A0-B0EDE747981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D13F-6212-4358-8C78-FDAB5D5AA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75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718B8-C94D-45F0-B4A0-B0EDE7479817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9D13F-6212-4358-8C78-FDAB5D5AA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56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612"/>
          <a:stretch/>
        </p:blipFill>
        <p:spPr bwMode="auto">
          <a:xfrm>
            <a:off x="62528" y="710396"/>
            <a:ext cx="8959665" cy="1542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956376" y="189574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 marks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921"/>
          <a:stretch>
            <a:fillRect/>
          </a:stretch>
        </p:blipFill>
        <p:spPr bwMode="auto">
          <a:xfrm>
            <a:off x="62529" y="2519293"/>
            <a:ext cx="8821601" cy="476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80"/>
          <a:stretch>
            <a:fillRect/>
          </a:stretch>
        </p:blipFill>
        <p:spPr bwMode="auto">
          <a:xfrm>
            <a:off x="62527" y="3075867"/>
            <a:ext cx="8821603" cy="785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50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8916768" cy="79208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011" y="1124744"/>
            <a:ext cx="7689754" cy="5545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8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78064"/>
          <a:stretch/>
        </p:blipFill>
        <p:spPr>
          <a:xfrm>
            <a:off x="417474" y="1023947"/>
            <a:ext cx="8067952" cy="9361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474" y="2492896"/>
            <a:ext cx="8179423" cy="3764809"/>
          </a:xfrm>
          <a:prstGeom prst="rect">
            <a:avLst/>
          </a:prstGeom>
        </p:spPr>
      </p:pic>
      <p:pic>
        <p:nvPicPr>
          <p:cNvPr id="6" name="Picture 5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9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79512" y="50338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14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63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32" y="25936"/>
            <a:ext cx="8703880" cy="23283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632" y="2505541"/>
            <a:ext cx="8703880" cy="432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31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88185"/>
          <a:stretch/>
        </p:blipFill>
        <p:spPr>
          <a:xfrm>
            <a:off x="560774" y="317499"/>
            <a:ext cx="8022451" cy="7352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12972"/>
          <a:stretch/>
        </p:blipFill>
        <p:spPr>
          <a:xfrm>
            <a:off x="560774" y="1124744"/>
            <a:ext cx="8022451" cy="541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37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50338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13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79512" y="1052736"/>
            <a:ext cx="8953500" cy="1262201"/>
            <a:chOff x="190500" y="2824163"/>
            <a:chExt cx="8953500" cy="1262201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00" y="2824163"/>
              <a:ext cx="8763000" cy="1209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7956376" y="3717032"/>
              <a:ext cx="1187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3 marks</a:t>
              </a:r>
              <a:endParaRPr lang="en-GB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79512" y="2564904"/>
            <a:ext cx="8948737" cy="981075"/>
            <a:chOff x="195263" y="4581128"/>
            <a:chExt cx="8948737" cy="981075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3" y="4581128"/>
              <a:ext cx="8753475" cy="981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7956376" y="5192871"/>
              <a:ext cx="1187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3 marks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07615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82"/>
          <a:stretch/>
        </p:blipFill>
        <p:spPr bwMode="auto">
          <a:xfrm>
            <a:off x="110029" y="620688"/>
            <a:ext cx="8856984" cy="2900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28" y="3573016"/>
            <a:ext cx="8854459" cy="3157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47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86818"/>
          <a:stretch/>
        </p:blipFill>
        <p:spPr>
          <a:xfrm>
            <a:off x="560774" y="6349"/>
            <a:ext cx="8022451" cy="9023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14234" b="60520"/>
          <a:stretch/>
        </p:blipFill>
        <p:spPr>
          <a:xfrm>
            <a:off x="560774" y="980728"/>
            <a:ext cx="8022451" cy="17281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39481" b="51051"/>
          <a:stretch/>
        </p:blipFill>
        <p:spPr>
          <a:xfrm>
            <a:off x="560774" y="2758566"/>
            <a:ext cx="8022451" cy="648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51052"/>
          <a:stretch/>
        </p:blipFill>
        <p:spPr>
          <a:xfrm>
            <a:off x="560773" y="3456284"/>
            <a:ext cx="8022451" cy="3350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23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79512" y="903496"/>
            <a:ext cx="8747782" cy="945396"/>
            <a:chOff x="179512" y="836712"/>
            <a:chExt cx="8747782" cy="945396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3083"/>
            <a:stretch/>
          </p:blipFill>
          <p:spPr bwMode="auto">
            <a:xfrm>
              <a:off x="179512" y="836712"/>
              <a:ext cx="8747782" cy="86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7596336" y="1412776"/>
              <a:ext cx="13309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4 marks</a:t>
              </a:r>
              <a:endParaRPr lang="en-GB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79512" y="50338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13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213285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12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79512" y="2564904"/>
            <a:ext cx="8747782" cy="3321660"/>
            <a:chOff x="179512" y="2564904"/>
            <a:chExt cx="8747782" cy="3321660"/>
          </a:xfrm>
        </p:grpSpPr>
        <p:pic>
          <p:nvPicPr>
            <p:cNvPr id="9" name="Picture 8"/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08" b="53977"/>
            <a:stretch/>
          </p:blipFill>
          <p:spPr bwMode="auto">
            <a:xfrm>
              <a:off x="179512" y="2564904"/>
              <a:ext cx="8747782" cy="331236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7596336" y="5517232"/>
              <a:ext cx="13309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3 marks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269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9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32"/>
          <a:stretch/>
        </p:blipFill>
        <p:spPr bwMode="auto">
          <a:xfrm>
            <a:off x="150671" y="836712"/>
            <a:ext cx="8875345" cy="57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9512" y="50338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13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85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2" r="1545"/>
          <a:stretch/>
        </p:blipFill>
        <p:spPr bwMode="auto">
          <a:xfrm>
            <a:off x="179512" y="1175097"/>
            <a:ext cx="8802168" cy="4517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9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170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20E84268CACA44E9F88CD5F70DF3191" ma:contentTypeVersion="1" ma:contentTypeDescription="Create a new PowerPoint document" ma:contentTypeScope="" ma:versionID="c82fa1cd85bd696cac88703be82c9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C14FC3-AB74-4331-BDF0-502EF2F5AA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0567F0-167D-4668-B6D8-B4C4204A2A09}">
  <ds:schemaRefs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8400814-7688-4278-AEBB-A5E00D79A8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20</Words>
  <Application>Microsoft Office PowerPoint</Application>
  <PresentationFormat>On-screen Show (4:3)</PresentationFormat>
  <Paragraphs>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19</cp:revision>
  <dcterms:created xsi:type="dcterms:W3CDTF">2014-01-24T11:15:53Z</dcterms:created>
  <dcterms:modified xsi:type="dcterms:W3CDTF">2018-12-10T09:56:47Z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0x010100EA90949D6391244A906844C304818D4E00E20E84268CACA44E9F88CD5F70DF3191</vt:lpwstr>
  </property>
</Properties>
</file>