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8" r:id="rId10"/>
    <p:sldId id="269" r:id="rId11"/>
    <p:sldId id="261" r:id="rId12"/>
    <p:sldId id="263" r:id="rId13"/>
    <p:sldId id="265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8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783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299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473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927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1051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6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04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54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554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034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3CFAD-0113-4C2B-9DB3-025219328C8A}" type="datetimeFigureOut">
              <a:rPr lang="en-GB" smtClean="0"/>
              <a:t>05/10/2018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A1EA2-9BC4-4908-959E-048279124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678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Chemoreceptor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82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Purkinje Fibres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943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Baroreceptor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90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Proprioceptors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416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Mr Medulla!!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09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Sympathetic Nervous System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76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Parasympathetic Nervous System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50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SA Node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613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AV Node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04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Bundle of His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8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20E84268CACA44E9F88CD5F70DF3191" ma:contentTypeVersion="1" ma:contentTypeDescription="Create a new PowerPoint document" ma:contentTypeScope="" ma:versionID="c82fa1cd85bd696cac88703be82c94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7A2949-7814-4BCB-9663-469519BF71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55A5A6-1725-4E3E-B75B-8085D0B6E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D9AF41-9A7C-46E3-A602-3FB040BE1BEB}">
  <ds:schemaRefs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Chemoreceptor</vt:lpstr>
      <vt:lpstr>Baroreceptor</vt:lpstr>
      <vt:lpstr>Proprioceptors</vt:lpstr>
      <vt:lpstr>Mr Medulla!!</vt:lpstr>
      <vt:lpstr>Sympathetic Nervous System</vt:lpstr>
      <vt:lpstr>Parasympathetic Nervous System</vt:lpstr>
      <vt:lpstr>SA Node</vt:lpstr>
      <vt:lpstr>AV Node</vt:lpstr>
      <vt:lpstr>Bundle of His</vt:lpstr>
      <vt:lpstr>Purkinje Fibres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Chemoreceptor</dc:title>
  <dc:creator>Daniel Bonney</dc:creator>
  <cp:lastModifiedBy>Daniel Bonney</cp:lastModifiedBy>
  <cp:revision>4</cp:revision>
  <cp:lastPrinted>2014-11-11T08:36:36Z</cp:lastPrinted>
  <dcterms:created xsi:type="dcterms:W3CDTF">2014-11-11T08:29:39Z</dcterms:created>
  <dcterms:modified xsi:type="dcterms:W3CDTF">2018-10-05T07:41:06Z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0x010100EA90949D6391244A906844C304818D4E00E20E84268CACA44E9F88CD5F70DF3191</vt:lpwstr>
  </property>
</Properties>
</file>