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8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40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0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4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1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66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97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F6837-433E-48DB-B3F6-7D5C0857ED4F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38AA9-6986-4D77-B344-63D4465A0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3421681" y="1517656"/>
            <a:ext cx="4929187" cy="2879725"/>
            <a:chOff x="1247" y="981"/>
            <a:chExt cx="3105" cy="1814"/>
          </a:xfrm>
        </p:grpSpPr>
        <p:pic>
          <p:nvPicPr>
            <p:cNvPr id="2072" name="Picture 24" descr="untitl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838"/>
            <a:stretch>
              <a:fillRect/>
            </a:stretch>
          </p:blipFill>
          <p:spPr bwMode="auto">
            <a:xfrm>
              <a:off x="1247" y="981"/>
              <a:ext cx="3105" cy="1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2789" y="2659"/>
              <a:ext cx="1179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71" name="Oval 23"/>
          <p:cNvSpPr>
            <a:spLocks noChangeArrowheads="1"/>
          </p:cNvSpPr>
          <p:nvPr/>
        </p:nvSpPr>
        <p:spPr bwMode="auto">
          <a:xfrm>
            <a:off x="4727575" y="2205038"/>
            <a:ext cx="273685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Cardiac Control Centre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014914" y="333376"/>
            <a:ext cx="2232025" cy="3667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Proprioreceptors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92314" y="333376"/>
            <a:ext cx="2232025" cy="3667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Chemoreceptors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859714" y="333376"/>
            <a:ext cx="2232025" cy="3667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Baroreceptors</a:t>
            </a:r>
          </a:p>
        </p:txBody>
      </p:sp>
      <p:pic>
        <p:nvPicPr>
          <p:cNvPr id="2057" name="Picture 9" descr="Hear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0" y="5084764"/>
            <a:ext cx="1384300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4943476" y="4508500"/>
            <a:ext cx="187166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SA Node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135188" y="3284538"/>
            <a:ext cx="14398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600"/>
              <a:t>+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8759826" y="3213100"/>
            <a:ext cx="14398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9600"/>
              <a:t>-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847851" y="5589588"/>
            <a:ext cx="1979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Sympathetic Nervous System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256588" y="5516563"/>
            <a:ext cx="1979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Parasympathetic Nervous System</a:t>
            </a:r>
          </a:p>
        </p:txBody>
      </p:sp>
      <p:grpSp>
        <p:nvGrpSpPr>
          <p:cNvPr id="2083" name="Group 35"/>
          <p:cNvGrpSpPr>
            <a:grpSpLocks/>
          </p:cNvGrpSpPr>
          <p:nvPr/>
        </p:nvGrpSpPr>
        <p:grpSpPr bwMode="auto">
          <a:xfrm>
            <a:off x="3287712" y="2858195"/>
            <a:ext cx="1755775" cy="2652018"/>
            <a:chOff x="1111" y="2183"/>
            <a:chExt cx="1043" cy="1288"/>
          </a:xfrm>
        </p:grpSpPr>
        <p:cxnSp>
          <p:nvCxnSpPr>
            <p:cNvPr id="2062" name="AutoShape 14"/>
            <p:cNvCxnSpPr>
              <a:cxnSpLocks noChangeShapeType="1"/>
              <a:endCxn id="2058" idx="2"/>
            </p:cNvCxnSpPr>
            <p:nvPr/>
          </p:nvCxnSpPr>
          <p:spPr bwMode="auto">
            <a:xfrm rot="10800000" flipH="1" flipV="1">
              <a:off x="1519" y="2183"/>
              <a:ext cx="635" cy="861"/>
            </a:xfrm>
            <a:prstGeom prst="bentConnector3">
              <a:avLst>
                <a:gd name="adj1" fmla="val -60792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111" y="3067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Acceleratory nerve</a:t>
              </a:r>
            </a:p>
          </p:txBody>
        </p:sp>
      </p:grpSp>
      <p:grpSp>
        <p:nvGrpSpPr>
          <p:cNvPr id="2084" name="Group 36"/>
          <p:cNvGrpSpPr>
            <a:grpSpLocks/>
          </p:cNvGrpSpPr>
          <p:nvPr/>
        </p:nvGrpSpPr>
        <p:grpSpPr bwMode="auto">
          <a:xfrm>
            <a:off x="6815139" y="2807687"/>
            <a:ext cx="1944687" cy="2427888"/>
            <a:chOff x="3333" y="2183"/>
            <a:chExt cx="1225" cy="1115"/>
          </a:xfrm>
        </p:grpSpPr>
        <p:cxnSp>
          <p:nvCxnSpPr>
            <p:cNvPr id="2063" name="AutoShape 15"/>
            <p:cNvCxnSpPr>
              <a:cxnSpLocks noChangeShapeType="1"/>
              <a:endCxn id="2058" idx="6"/>
            </p:cNvCxnSpPr>
            <p:nvPr/>
          </p:nvCxnSpPr>
          <p:spPr bwMode="auto">
            <a:xfrm flipH="1">
              <a:off x="3333" y="2183"/>
              <a:ext cx="908" cy="861"/>
            </a:xfrm>
            <a:prstGeom prst="bentConnector3">
              <a:avLst>
                <a:gd name="adj1" fmla="val -28528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3424" y="3067"/>
              <a:ext cx="11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altLang="en-US"/>
                <a:t>Vagus nerve</a:t>
              </a:r>
            </a:p>
          </p:txBody>
        </p:sp>
      </p:grp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992314" y="908051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028825" y="765176"/>
            <a:ext cx="2159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In muscles, aorta and carotid artery detect lower ppO</a:t>
            </a:r>
            <a:r>
              <a:rPr lang="en-GB" altLang="en-US" baseline="-25000"/>
              <a:t>2</a:t>
            </a:r>
            <a:r>
              <a:rPr lang="en-GB" altLang="en-US"/>
              <a:t>, increase ppCO</a:t>
            </a:r>
            <a:r>
              <a:rPr lang="en-GB" altLang="en-US" baseline="-25000"/>
              <a:t>2</a:t>
            </a:r>
            <a:r>
              <a:rPr lang="en-GB" altLang="en-US"/>
              <a:t>, lower pH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872038" y="765176"/>
            <a:ext cx="25193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In the joints and muscles detect movement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7751764" y="765175"/>
            <a:ext cx="24479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/>
              <a:t>In the aorta and carotid artery detect </a:t>
            </a:r>
            <a:r>
              <a:rPr lang="en-GB" altLang="en-US" dirty="0" smtClean="0"/>
              <a:t>decreased blood </a:t>
            </a:r>
            <a:r>
              <a:rPr lang="en-GB" altLang="en-US" dirty="0"/>
              <a:t>pressure</a:t>
            </a: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 rot="1567108">
            <a:off x="3035299" y="2305723"/>
            <a:ext cx="1800225" cy="503237"/>
          </a:xfrm>
          <a:prstGeom prst="rightArrow">
            <a:avLst>
              <a:gd name="adj1" fmla="val 50000"/>
              <a:gd name="adj2" fmla="val 894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 rot="5249455">
            <a:off x="5643715" y="1569950"/>
            <a:ext cx="847083" cy="503238"/>
          </a:xfrm>
          <a:prstGeom prst="rightArrow">
            <a:avLst>
              <a:gd name="adj1" fmla="val 50000"/>
              <a:gd name="adj2" fmla="val 78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rot="8857518">
            <a:off x="7325928" y="1975776"/>
            <a:ext cx="1634517" cy="503237"/>
          </a:xfrm>
          <a:prstGeom prst="rightArrow">
            <a:avLst>
              <a:gd name="adj1" fmla="val 47127"/>
              <a:gd name="adj2" fmla="val 823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" name="Picture 29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4" y="115571"/>
            <a:ext cx="1329055" cy="43561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2579" y="23833"/>
            <a:ext cx="205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Physical Education</a:t>
            </a:r>
            <a:endParaRPr lang="en-GB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0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0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20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20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0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20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20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205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20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/>
      <p:bldP spid="2052" grpId="0" animBg="1"/>
      <p:bldP spid="2053" grpId="0" animBg="1"/>
      <p:bldP spid="2054" grpId="0" animBg="1"/>
      <p:bldP spid="2058" grpId="0" animBg="1"/>
      <p:bldP spid="2058" grpId="1" animBg="1"/>
      <p:bldP spid="2058" grpId="2" animBg="1"/>
      <p:bldP spid="2058" grpId="3" animBg="1"/>
      <p:bldP spid="2064" grpId="0"/>
      <p:bldP spid="2064" grpId="1"/>
      <p:bldP spid="2065" grpId="0"/>
      <p:bldP spid="2065" grpId="1"/>
      <p:bldP spid="2066" grpId="0"/>
      <p:bldP spid="2067" grpId="0"/>
      <p:bldP spid="2074" grpId="0"/>
      <p:bldP spid="2075" grpId="0"/>
      <p:bldP spid="2076" grpId="0"/>
      <p:bldP spid="2079" grpId="0" animBg="1"/>
      <p:bldP spid="2081" grpId="0" animBg="1"/>
      <p:bldP spid="20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54" y="1398498"/>
            <a:ext cx="5115176" cy="44786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664" y="1398498"/>
            <a:ext cx="5376448" cy="3550299"/>
          </a:xfrm>
          <a:prstGeom prst="rect">
            <a:avLst/>
          </a:prstGeom>
        </p:spPr>
      </p:pic>
      <p:pic>
        <p:nvPicPr>
          <p:cNvPr id="6" name="Picture 5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4" y="115571"/>
            <a:ext cx="1329055" cy="43561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73754" y="313151"/>
            <a:ext cx="502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Physical Education</a:t>
            </a:r>
            <a:endParaRPr lang="en-GB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4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793"/>
            <a:ext cx="6293710" cy="3961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620" y="3542270"/>
            <a:ext cx="6219765" cy="3218023"/>
          </a:xfrm>
          <a:prstGeom prst="rect">
            <a:avLst/>
          </a:prstGeom>
        </p:spPr>
      </p:pic>
      <p:pic>
        <p:nvPicPr>
          <p:cNvPr id="6" name="Picture 5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4" y="115571"/>
            <a:ext cx="1329055" cy="43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046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57ACCD-CF45-4565-A203-E99E26F8BD2D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DBB2AD-CDBC-4ED4-B1AC-A9C893B6F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39E478-C294-4498-8CB9-42D308FF98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61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9</cp:revision>
  <cp:lastPrinted>2018-10-05T07:46:13Z</cp:lastPrinted>
  <dcterms:created xsi:type="dcterms:W3CDTF">2015-12-01T08:48:59Z</dcterms:created>
  <dcterms:modified xsi:type="dcterms:W3CDTF">2018-10-05T08:00:09Z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