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1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39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11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83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8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25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31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3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3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4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147E2-E465-420A-A52E-7602FF5ADA2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69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8272" y="981538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part of the heart controls the rate at which it beats?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posh term for contraction of the heart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posh term for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relaxation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heart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the following in the correct order:</a:t>
            </a:r>
          </a:p>
          <a:p>
            <a:pPr marL="1771650" lvl="3" indent="-4000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Bundle of His</a:t>
            </a:r>
          </a:p>
          <a:p>
            <a:pPr marL="1771650" lvl="3" indent="-4000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 Node</a:t>
            </a:r>
          </a:p>
          <a:p>
            <a:pPr marL="1771650" lvl="3" indent="-4000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Purkinje Fibres</a:t>
            </a:r>
          </a:p>
          <a:p>
            <a:pPr marL="1771650" lvl="3" indent="-4000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SA Node do?</a:t>
            </a:r>
          </a:p>
          <a:p>
            <a:pPr lvl="3"/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9194" y="120883"/>
            <a:ext cx="1329055" cy="435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7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5860" y="321603"/>
            <a:ext cx="895952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the part of the autonomic nervous system responsible for speeding up heart rate.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receptor detects an increase in movement?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part of the heart controls the rate at which it beats?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posh term for contraction of the heart?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the following in the correct order:</a:t>
            </a:r>
          </a:p>
          <a:p>
            <a:pPr marL="1771650" lvl="3" indent="-4000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Bundle of His</a:t>
            </a:r>
          </a:p>
          <a:p>
            <a:pPr marL="1771650" lvl="3" indent="-4000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 Node</a:t>
            </a:r>
          </a:p>
          <a:p>
            <a:pPr marL="1771650" lvl="3" indent="-4000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Purkinje Fibres</a:t>
            </a:r>
          </a:p>
          <a:p>
            <a:pPr marL="1771650" lvl="3" indent="-4000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Node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a chemoreceptor detect during exercise?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part of the brain controls heart rate?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anticipatory rise.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the SA Node do?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baroreceptors detect at the start of exercise?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was the score between Joe Bonney’s </a:t>
            </a:r>
            <a:r>
              <a:rPr lang="en-GB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Loxwood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Angmering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u15s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Sunday?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9194" y="120883"/>
            <a:ext cx="1329055" cy="435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5C0534-1929-4DC1-8920-CBC7AECA9F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EEAFC2B-BDE2-4CFB-AA64-E35A13EE18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C89EC0-5DD6-47D8-9092-3CBC9DB6C598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175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17</cp:revision>
  <dcterms:created xsi:type="dcterms:W3CDTF">2016-09-22T07:21:45Z</dcterms:created>
  <dcterms:modified xsi:type="dcterms:W3CDTF">2019-09-17T13:50:55Z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