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16C-293E-4127-8627-C6CA44BBBDF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A36A-0715-49EA-9B29-796237127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75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16C-293E-4127-8627-C6CA44BBBDF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A36A-0715-49EA-9B29-796237127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9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16C-293E-4127-8627-C6CA44BBBDF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A36A-0715-49EA-9B29-796237127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5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16C-293E-4127-8627-C6CA44BBBDF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A36A-0715-49EA-9B29-796237127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7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16C-293E-4127-8627-C6CA44BBBDF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A36A-0715-49EA-9B29-796237127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48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16C-293E-4127-8627-C6CA44BBBDF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A36A-0715-49EA-9B29-796237127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1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16C-293E-4127-8627-C6CA44BBBDF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A36A-0715-49EA-9B29-796237127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71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16C-293E-4127-8627-C6CA44BBBDF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A36A-0715-49EA-9B29-796237127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4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16C-293E-4127-8627-C6CA44BBBDF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A36A-0715-49EA-9B29-796237127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1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16C-293E-4127-8627-C6CA44BBBDF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A36A-0715-49EA-9B29-796237127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16C-293E-4127-8627-C6CA44BBBDF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A36A-0715-49EA-9B29-796237127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5216C-293E-4127-8627-C6CA44BBBDF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A36A-0715-49EA-9B29-796237127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73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edball.com/images/images/power_graphics/plyometrics/vertec100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69B1573"/>
          <p:cNvPicPr/>
          <p:nvPr/>
        </p:nvPicPr>
        <p:blipFill>
          <a:blip r:embed="rId2" cstate="print"/>
          <a:srcRect t="19118" b="63235"/>
          <a:stretch>
            <a:fillRect/>
          </a:stretch>
        </p:blipFill>
        <p:spPr bwMode="auto">
          <a:xfrm>
            <a:off x="1404258" y="179614"/>
            <a:ext cx="7966347" cy="324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53923"/>
              </p:ext>
            </p:extLst>
          </p:nvPr>
        </p:nvGraphicFramePr>
        <p:xfrm>
          <a:off x="1387929" y="3233261"/>
          <a:ext cx="9552214" cy="31512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96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5470">
                <a:tc gridSpan="6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Shoulder action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1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a-d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Lever System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9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76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Elbow action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51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 to d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Lever System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95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03129" y="555171"/>
            <a:ext cx="310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Forehand Racquet Strokes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8" y="179614"/>
            <a:ext cx="1258661" cy="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E20B55"/>
          <p:cNvPicPr/>
          <p:nvPr/>
        </p:nvPicPr>
        <p:blipFill>
          <a:blip r:embed="rId2" cstate="print"/>
          <a:srcRect t="21524" b="59642"/>
          <a:stretch>
            <a:fillRect/>
          </a:stretch>
        </p:blipFill>
        <p:spPr bwMode="auto">
          <a:xfrm>
            <a:off x="2596242" y="653142"/>
            <a:ext cx="5924303" cy="253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17134"/>
              </p:ext>
            </p:extLst>
          </p:nvPr>
        </p:nvGraphicFramePr>
        <p:xfrm>
          <a:off x="2091405" y="3119771"/>
          <a:ext cx="7648576" cy="3120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7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a-d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Lever System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Shoulder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674370" algn="ctr"/>
                          <a:tab pos="1348740" algn="r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Elbow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674370" algn="ctr"/>
                          <a:tab pos="1348740" algn="r"/>
                        </a:tabLs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674370" algn="ctr"/>
                          <a:tab pos="1348740" algn="r"/>
                        </a:tabLs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5929" y="653142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Over-arm Throwing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8" y="179614"/>
            <a:ext cx="1258661" cy="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shup"/>
          <p:cNvPicPr/>
          <p:nvPr/>
        </p:nvPicPr>
        <p:blipFill>
          <a:blip r:embed="rId2" cstate="print"/>
          <a:srcRect b="45454"/>
          <a:stretch>
            <a:fillRect/>
          </a:stretch>
        </p:blipFill>
        <p:spPr bwMode="auto">
          <a:xfrm>
            <a:off x="5106261" y="592002"/>
            <a:ext cx="3123339" cy="216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ushup"/>
          <p:cNvPicPr/>
          <p:nvPr/>
        </p:nvPicPr>
        <p:blipFill>
          <a:blip r:embed="rId2" cstate="print"/>
          <a:srcRect t="57576"/>
          <a:stretch>
            <a:fillRect/>
          </a:stretch>
        </p:blipFill>
        <p:spPr bwMode="auto">
          <a:xfrm>
            <a:off x="991461" y="592001"/>
            <a:ext cx="3580539" cy="216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092551"/>
              </p:ext>
            </p:extLst>
          </p:nvPr>
        </p:nvGraphicFramePr>
        <p:xfrm>
          <a:off x="2319745" y="3414974"/>
          <a:ext cx="7650480" cy="27945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75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Elbow action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Lever system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Upward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Downward </a:t>
                      </a:r>
                      <a:endParaRPr lang="en-GB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50086" y="592001"/>
            <a:ext cx="243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Press Up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89" y="221177"/>
            <a:ext cx="1258661" cy="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9D6910A"/>
          <p:cNvPicPr/>
          <p:nvPr/>
        </p:nvPicPr>
        <p:blipFill>
          <a:blip r:embed="rId2" cstate="print"/>
          <a:srcRect l="-1543" t="10503" r="18092" b="67102"/>
          <a:stretch>
            <a:fillRect/>
          </a:stretch>
        </p:blipFill>
        <p:spPr bwMode="auto">
          <a:xfrm>
            <a:off x="2612571" y="326571"/>
            <a:ext cx="6332855" cy="309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91495"/>
              </p:ext>
            </p:extLst>
          </p:nvPr>
        </p:nvGraphicFramePr>
        <p:xfrm>
          <a:off x="2001837" y="3608556"/>
          <a:ext cx="8188325" cy="2418334"/>
        </p:xfrm>
        <a:graphic>
          <a:graphicData uri="http://schemas.openxmlformats.org/drawingml/2006/table">
            <a:tbl>
              <a:tblPr/>
              <a:tblGrid>
                <a:gridCol w="136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 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a-c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Lever system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Hip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8580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Knee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8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Ankle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01100" y="734786"/>
            <a:ext cx="269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Kicking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8" y="179614"/>
            <a:ext cx="1258661" cy="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tec100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" y="424543"/>
            <a:ext cx="2433774" cy="294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61272"/>
              </p:ext>
            </p:extLst>
          </p:nvPr>
        </p:nvGraphicFramePr>
        <p:xfrm>
          <a:off x="2808740" y="3182892"/>
          <a:ext cx="8188325" cy="33706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6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Upward phase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2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Lever system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Hip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Knee action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Ankle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01100" y="734786"/>
            <a:ext cx="269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Jumping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8" y="179614"/>
            <a:ext cx="1258661" cy="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5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287383"/>
            <a:ext cx="4495800" cy="53949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447843"/>
              </p:ext>
            </p:extLst>
          </p:nvPr>
        </p:nvGraphicFramePr>
        <p:xfrm>
          <a:off x="3649436" y="3523832"/>
          <a:ext cx="8191500" cy="26530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6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Downward phase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Lever system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Hip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Knee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Ankle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01100" y="734786"/>
            <a:ext cx="269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Squats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240573"/>
            <a:ext cx="1258661" cy="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0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7254" r="4574" b="5048"/>
          <a:stretch/>
        </p:blipFill>
        <p:spPr>
          <a:xfrm>
            <a:off x="2184459" y="19449"/>
            <a:ext cx="7987135" cy="1851303"/>
          </a:xfrm>
          <a:prstGeom prst="rect">
            <a:avLst/>
          </a:prstGeom>
        </p:spPr>
      </p:pic>
      <p:sp>
        <p:nvSpPr>
          <p:cNvPr id="3" name="Text Box 106"/>
          <p:cNvSpPr txBox="1">
            <a:spLocks noChangeArrowheads="1"/>
          </p:cNvSpPr>
          <p:nvPr/>
        </p:nvSpPr>
        <p:spPr bwMode="auto">
          <a:xfrm>
            <a:off x="4960332" y="1807689"/>
            <a:ext cx="3640066" cy="63055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Drive –always the leg in contact with the ground</a:t>
            </a:r>
          </a:p>
        </p:txBody>
      </p:sp>
      <p:sp>
        <p:nvSpPr>
          <p:cNvPr id="4" name="Right Arrow 3"/>
          <p:cNvSpPr/>
          <p:nvPr/>
        </p:nvSpPr>
        <p:spPr>
          <a:xfrm rot="11655961">
            <a:off x="3259824" y="1780500"/>
            <a:ext cx="1698326" cy="230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8058" y="1196370"/>
            <a:ext cx="144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Recovery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20583700">
            <a:off x="1392199" y="1105122"/>
            <a:ext cx="1141513" cy="28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497612" y="359229"/>
            <a:ext cx="169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Running</a:t>
            </a:r>
            <a:endParaRPr lang="en-GB" sz="2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463061"/>
              </p:ext>
            </p:extLst>
          </p:nvPr>
        </p:nvGraphicFramePr>
        <p:xfrm>
          <a:off x="1858439" y="2449332"/>
          <a:ext cx="8639173" cy="13510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0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82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838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Recovery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838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Drive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Lever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system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5170"/>
              </p:ext>
            </p:extLst>
          </p:nvPr>
        </p:nvGraphicFramePr>
        <p:xfrm>
          <a:off x="1858439" y="3844876"/>
          <a:ext cx="8639173" cy="13510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0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82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Knee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838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Recovery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838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Drive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Lever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system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77949"/>
              </p:ext>
            </p:extLst>
          </p:nvPr>
        </p:nvGraphicFramePr>
        <p:xfrm>
          <a:off x="1858439" y="5285968"/>
          <a:ext cx="8639173" cy="13510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0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82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Ankle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838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Recovery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838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Drive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Lever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system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Joint 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Agonist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Axis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of contraction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8" y="179614"/>
            <a:ext cx="1258661" cy="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3423" y="426720"/>
            <a:ext cx="203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up your own movement analysis example.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8" y="179614"/>
            <a:ext cx="1258661" cy="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1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21E7B78665E49A701798582881B04" ma:contentTypeVersion="1" ma:contentTypeDescription="Create a new document." ma:contentTypeScope="" ma:versionID="006f581a886ca102c6b9598a34bd72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4F3983-D280-4D6E-B7DF-00BF9263ED1B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4F28D0D-DD30-4960-B7D5-6BC4C2A2F6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F0927E-43CE-42BF-BC21-226C2D7A4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4596</TotalTime>
  <Words>204</Words>
  <Application>Microsoft Office PowerPoint</Application>
  <PresentationFormat>Widescreen</PresentationFormat>
  <Paragraphs>254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Bonney</dc:creator>
  <cp:lastModifiedBy>Daniel Bonney</cp:lastModifiedBy>
  <cp:revision>12</cp:revision>
  <cp:lastPrinted>2018-09-21T08:25:59Z</cp:lastPrinted>
  <dcterms:created xsi:type="dcterms:W3CDTF">2016-01-13T09:18:33Z</dcterms:created>
  <dcterms:modified xsi:type="dcterms:W3CDTF">2018-09-24T11:50:07Z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0x010100CB221E7B78665E49A701798582881B04</vt:lpwstr>
  </property>
</Properties>
</file>