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1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39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1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8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5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1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3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47E2-E465-420A-A52E-7602FF5ADA2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2609" y="556493"/>
            <a:ext cx="89595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an example of a 1</a:t>
            </a:r>
            <a:r>
              <a:rPr lang="en-GB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 lever.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the 1</a:t>
            </a:r>
            <a:r>
              <a:rPr lang="en-GB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 lever with appropriate terms (in full)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mechanical disadvantage of this example.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(mechanical) advantages of this example.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an example of a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the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 with appropriate terms (in full)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mechanical advantage of this example.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(mechanical) disadvantages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this example.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example of a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the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 with appropriate terms (in full)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mechanical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disadvantage of this example.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(mechanical) advantages of this example.</a:t>
            </a:r>
          </a:p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194" y="120883"/>
            <a:ext cx="1329055" cy="435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EAFC2B-BDE2-4CFB-AA64-E35A13EE1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C89EC0-5DD6-47D8-9092-3CBC9DB6C598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6A01037-B820-429B-82CB-46CD0D35D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123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14</cp:revision>
  <dcterms:created xsi:type="dcterms:W3CDTF">2016-09-22T07:21:45Z</dcterms:created>
  <dcterms:modified xsi:type="dcterms:W3CDTF">2018-09-28T08:25:43Z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