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58" r:id="rId8"/>
    <p:sldId id="267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79" autoAdjust="0"/>
  </p:normalViewPr>
  <p:slideViewPr>
    <p:cSldViewPr>
      <p:cViewPr varScale="1">
        <p:scale>
          <a:sx n="88" d="100"/>
          <a:sy n="88" d="100"/>
        </p:scale>
        <p:origin x="3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28.1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961 205 3968,'-4'-3'1964,"0"-1"0,0 0 0,-1 1 1,1 0-1,-1 0-1964,-6-2 405,-1 0-1,1 0 1,-1 1 0,0 1 0,-2-1-405,8 3 592,-46-12 1696,-30-4-2288,64 16 85,0 0 0,1 1 0,-4 2-85,-21-1 86,24 0-73,0 1-1,0 0 1,0 1-1,0 1 1,0 1-1,1 1 1,-1 0-1,1 1 1,-7 5-13,1 1-12,-1 0 0,2 2 1,0 0-1,1 2 0,1 0 1,-4 6 11,-3 8-33,1 1 1,2 1 0,1 1-1,-12 25 33,7-12 87,10-16-84,1 1 1,1 0-1,-1 11-3,9-23-38,2 1 0,0 0 0,1 1 0,1-1 0,1 1-1,1 1 39,0 14 1,2 0 0,1 0 0,3-1 0,3 18-1,-3-35-14,0 0-1,2-1 0,0 0 1,1 0-1,0 0 0,2-1 1,0 0-1,1-1 0,7 9 15,-6-11-19,0 0 0,2 0-1,-1-1 1,2-1-1,0 0 1,0-1 0,1 0-1,0-1 1,1-1-1,0 0 1,7 1 19,20 8-273,0-3-1,0-1 1,2-2 0,-1-2-1,46 3 274,-32-8-123,-1-2-1,1-3 0,-1-2 1,31-6 123,-54 2 66,-1-1-1,0-2 1,-1-1 0,0-2 0,0-1-1,-1-1 1,-1-1 0,-1-2 0,4-4-66,-22 13 111,0 0 1,-1 0 0,0-1-1,-1 0 1,0-1 0,0 0-1,-1-1 1,2-4-112,1-2 111,-2 0-1,0-1 1,-1 0-1,0 0 1,0-8-111,3-15 210,-1-1 1,-3 0-1,-1-1 1,-1-36-211,-4 53 74,2-26 390,-4-23-464,-5-31 614,-6-14-614,6 79 222,-2-1 1,-2 2 0,-1-1-1,-8-13-222,13 37 94,-2 1 0,0-1 0,-1 2 0,0-1 0,-1 1 0,-1 1 0,0 0 1,-1 0-1,-12-10-94,13 15 10,-1 0 0,0 1 1,0 0-1,0 0 0,-1 2 1,-1-1-1,1 2 1,-1 0-1,0 0 0,0 2 1,0-1-1,-3 1-10,-13 0-219,1 1 0,-1 1 0,0 1 0,1 2-1,-18 3 220,-9 4-1916,0 3 0,-19 8 1916,32-7-3386,1 3-1,-32 16 3387,-7 9-3093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6.3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9 252 5376,'-1'0'90,"1"0"0,0 0-1,-1 0 1,1 0 0,0 0 0,-1 0 0,1-1 0,0 1 0,-1 0-1,1 0 1,0 0 0,-1 0 0,1 0 0,0-1 0,-1 1 0,1 0 0,0 0-1,0 0 1,-1-1 0,1 1 0,0 0 0,0 0 0,-1-1 0,1 1-1,0 0 1,0-1 0,0 1 0,0 0 0,-1-1-90,2-12 2914,-1 12-2754,1 0 0,0 0 1,0 0-1,0 0 0,0 0 1,0 0-1,0 0 1,0 1-1,0-1 0,0 0 1,0 1-1,0-1 0,1 0-160,6-3 241,8-7-16,13-7 131,24-13 452,-15 8-405,86-39 271,-7 2-4271,-91 48 115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7.0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443 48 5376,'0'0'1754,"0"0"-959,0 0 181,0 0 341,0 0-383,0 0 164,0 0-314,0 0 182,-5-8 1204,4 6-1997,0 0-1,-1 1 1,1-1 0,0 1-1,-1-1 1,1 1-1,-1 0 1,1-1 0,-1 1-1,1 0 1,-1 0-1,0 0 1,-1 0-173,-27-12 560,23 11-527,-2 0-19,0 0 0,0 1-1,1 0 1,-1 1 0,0 0-1,0 1 1,0-1-1,0 2 1,-5 1-14,2 0-66,0 0 0,0 1 1,1 1-1,0 0 0,0 0 0,0 1 0,0 0 0,1 1 1,0 1-1,1-1 0,-1 2 66,-2 3-138,0-1 1,2 1-1,-1 1 1,2 0 0,0 1-1,0 0 1,1 0-1,-1 4 138,9-17-1,-15 32-332,1 1 0,1 0 1,0 9 332,10-31-38,0 0 0,1-1 1,1 1-1,0 0 1,1 0-1,0 0 0,1 0 1,0 0-1,0-1 1,2 1-1,-1 0 1,2 2 37,1-4-30,-1 1 1,1-1 0,1 0 0,0 0 0,0 0-1,1-1 1,0 0 0,0 0 0,1-1 0,1 0 0,-1 0-1,1-1 1,0 0 0,9 4 29,-6-4-415,1 0-1,1 0 1,-1-1 0,1-1 0,4 0 415,-5-1-1126,0-1 1,1 0-1,0-1 1,0-1 0,7 0 1125,19-1-2368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7.4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43 19 7040,'-13'-15'3962,"9"11"-2155,7 6-931,-2 0-652,-1-1 0,1 1 0,-1 0 0,0-1 0,0 1 0,1-1 0,-1 1 0,0 0 0,-1-1 0,1 1 0,0 0 0,0-1 0,-1 1 0,0 0-224,-6 46 541,1 0 0,2 1 0,3 24-541,-5 55-557,2-49-4453,3 15 5010,1-59-3395,0-5 921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7.84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 5 7040,'-1'1'271,"0"0"1,1 0-1,-1 1 0,1-1 1,-1 0-1,1 0 1,0 1-1,-1-1 1,1 0-1,0 0 0,0 1 1,0-1-1,0 0 1,0 1-1,0-1 1,0 0-1,0 0 0,1 1 1,-1-1-1,0 0 1,1 0-1,-1 1 0,1-1 1,-1 0-1,1 0 1,0 0-1,-1 0 1,1 0-1,0 1-271,2 2 309,0 1 1,1-1-1,-1 0 1,1 0-1,0 0 0,0-1 1,0 1-310,0-2 33,0 1-1,0-1 1,1 0 0,-1 0 0,0-1 0,1 1 0,0-1-1,-1 0 1,1 0 0,0 0 0,0-1 0,-1 0 0,1 0-1,0 0 1,0 0 0,0-1 0,0 0-33,9-1-1062,-1-2 0,0 0 0,0 0 0,0-1 0,6-4 1062,-12 6-849,0-1 0,-1 0 0,1-1 0,-1 0 1,3-2 848,5-5-1580,20-10-697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8.19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203 1 5888,'-3'2'629,"0"1"0,0 0 0,0 0 0,0 0 0,1 0 0,-1 0 0,1 0 0,0 1 0,0-1 1,0 1-1,0 0 0,0-1 0,1 1 0,0 1-629,-9 16 958,0 5-191,0 0 1,2 1 0,0 1-1,0 14-767,-2 0 268,-52 262-439,28-102-3753,27-152-87,6-10 1222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8.9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82 112 5888,'-36'18'3856,"26"-9"-993,10-8-2755,-1-1 0,1 1 1,0-1-1,-1 1 0,1-1 1,-1 1-1,1-1 0,-1 1 1,1-1-1,-1 1 0,0-1 1,1 0-1,-1 1 0,1-1 1,-1 0-1,0 0 0,1 0 1,-1 1-1,0-1 0,1 0 1,-1 0-1,0 0 0,1 0 1,-1 0-1,0 0 1,0 0-109,0 0 82,1 0 1,-1 0 0,0 0 0,0 0 0,1 0-1,-1 0 1,0 0 0,0-1 0,1 1 0,-1 0-1,0 0 1,1-1 0,-1 1 0,0 0-1,0-1 1,1 1 0,-1-1 0,1 1 0,-1-1-1,0 1 1,1-1 0,-1 1 0,1-1 0,0 0-1,-1 1 1,0-1-83,1-1 52,-1 1 0,1-1 0,0 1 0,0-1 0,-1 1 0,1-1 0,0 0 0,0 1-1,0-1 1,1 1 0,-1-1 0,0 1 0,1-1-52,0-5 41,1 1 1,1-1-1,-1 1 1,1 0-1,2-3-41,-2 3 8,1 1 1,0-1-1,0 1 0,0 0 1,0 0-1,1 1 0,0-1 1,0 1-1,0 0 0,0 0 1,1 1-1,4-3-8,-5 4 6,0 0 0,0 0-1,1 0 1,-1 1 0,0 0 0,1 0 0,-1 0-1,1 1 1,-1 0 0,1 0 0,0 0 0,-1 1 0,1 0-1,4 1-5,11 2-64,-12-2 88,0 0 0,-1 0-1,1 0 1,0 1 0,-1 1 0,0-1-1,0 1 1,0 1 0,4 2-24,-10-5 6,5 3-60,-1 0 1,1 1-1,-1-1 1,0 1-1,1 3 54,-7-8-77,1 1 0,-1 0-1,0-1 1,0 1-1,0-1 1,0 1-1,0 0 1,0-1-1,0 1 1,-1-1-1,1 1 1,-1 0 0,1-1-1,-1 1 1,1-1-1,-1 1 78,-1 3-195,-5 14-350,-1 0 1,0-1-1,-10 14 545,-6 13-115,-23 48 4,16-34-26,2 1 1,0 10 136,25-59-112,1-1 1,1 0-1,0 1 1,0 0 0,1-1-1,1 1 1,-1 0-1,2-1 1,0 4 111,0 29-2946,-1-25 52,0 1 697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9.6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70 4992,'-2'2'194,"1"-1"0,-1 1 1,1 0-1,0-1 0,-1 1 0,1 0 1,0 0-1,0 0 0,0 0 0,0 0 0,0 0 1,1 0-1,-1 0 0,1 0 0,-1 0 1,1 0-1,0 1 0,0-1 0,0 1-194,1-1 62,0-1 0,0 0-1,1 0 1,-1-1-1,1 1 1,-1 0-1,1 0 1,-1-1 0,1 1-1,-1 0 1,2-1-62,-2 0 85,0 1-1,0-1 1,0 0 0,0 0 0,0 0 0,0 0 0,0 0-1,0 0 1,-1 0 0,1 0 0,0 0 0,0-1 0,0 1-1,0 0 1,0 0 0,0-1 0,0 1 0,-1-1 0,1 1-1,0-1 1,0 1 0,0-1 0,-1 1 0,2-2-85,-1 1 95,0-1 0,1 0 0,-1 0 0,0 0 0,0-1 0,0 1 0,0 0 0,0 0 0,-1 0 0,1-2-95,1-7 188,-1 0 0,0-1 0,0 1-1,-1-2-187,0 13 7,-1-8-20,1 0-102,0 7 45,1 3 6,0-1 78,-1 0 0,0 0-1,1 0 1,-1-1 0,1 1 0,-1 0-1,1 0 1,-1-1 0,1 1 0,-1-1-1,1 1 1,0 0 0,-1-1-1,1 1 1,0-1 0,0 0 0,-1 1-1,1-1 1,0 1 0,0-1 0,0 0-1,-1 0 1,1 1 0,0-1-1,0 0 1,0 0 0,0 0 0,0 0-1,-1 0 1,1 0 0,0 0 0,0 0-1,0-1 1,0 1 0,-1 0-1,1 0 1,0-1 0,0 1 0,0-1-1,-1 1 1,1 0 0,0-1 0,-1 1-1,1-1 1,0 0 0,-1 1-1,1-1 1,0 1 0,-1-1 0,1 0-1,-1 0 1,0 1 0,1-1 0,-1 0-14,3-5 229,0-6-1386,-3 12 1040,0 0 0,0 0 0,0 0 1,-1 0-1,1 0 0,0 0 0,0 0 1,0 0-1,0-1 0,0 1 0,0 0 1,0 0-1,-1 0 0,1 0 0,0 0 0,0 0 1,0 0-1,0 0 0,0 0 0,0 0 1,0 0-1,-1 0 0,1 0 0,0 1 1,0-1-1,0 0 0,0 0 0,0 0 1,0 0-1,0 0 0,0 0 0,-1 0 1,1 0-1,0 0 0,0 0 0,0 0 1,0 0-1,0 1 117,0-1-241,-1 6-2009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1.4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 1 3072,'-1'0'317,"1"1"0,-1 0-1,0 0 1,1-1 0,-1 1 0,1 0 0,-1 0-1,1 0 1,-1 0 0,1-1 0,-1 1 0,1 0-1,0 0 1,0 0 0,-1 0 0,1 0 0,0 0-1,0 0 1,0 0 0,0 0 0,0 0 0,0 0-1,1 1-316,5 13 3346,0-3-4617,-6-12 1136,8 14 226,-4-6-27,0 0 0,1 0 0,0 0 0,1-1 0,-1 0 0,1 0 0,1 0 0,4 3-64,151 116 256,-129-98-197,-2 2 1,2 4-60,-29-30 14,23 21-65,2-1-1,0-1 0,18 9 52,1 2-53,26 17 283,63 32-230,45 32 16,-32-18 245,250 124 390,-293-163-673,97 72 22,90 93 880,-270-205-901,79 65 49,74 56 3,-58-56 153,4-6 0,23 5-184,-104-59 38,-1 1 1,0 2 0,-2 2-1,5 7-38,20 15 27,-59-47-10,0 0 1,0 0-1,0 0 0,4 1-17,-7-4 59,-2 0 48,0 0-75,0 0 1,1 0 0,-1-1-1,0 1 1,0 0 0,1 0-1,-1-1 1,0 1 0,0 0-1,1-1 1,-1 1 0,0 0 0,0-1-1,0 1 1,0-1 0,0 1-1,1 0 1,-1-1 0,0 1-1,0-1 1,0 1 0,0 0-1,0-1-32,-13-37 947,-4-30-947,-8-25 211,12 56-52,-2 0-1,-1 0 1,-1 2 0,-2 0 0,-2 1 0,-1 1-1,-2 1 1,0 1 0,-5-2-159,-27-23 579,-30-20-579,49 43 152,13 10-170,1-1 1,2-2 0,0 0-1,-10-19 18,30 44-11,1 0 0,-1 0-1,0 0 1,1-1 0,-1 1-1,1 0 1,-1 0-1,1 0 1,0 0 0,-1-1-1,1 1 1,0 0 0,0 0-1,0 0 1,0-1 0,0 1-1,0 0 1,0 0-1,0-1 1,0 1 0,1-1 11,-1 2-12,1-1 0,-1 0 0,0 1 0,1-1 0,-1 1 0,1-1 0,-1 1 0,1-1 0,-1 1 0,1-1 0,-1 1 0,1 0 0,0-1 0,-1 1 0,1 0 0,-1-1 0,1 1 0,0 0 0,-1 0 0,1 0 0,0-1 0,0 1 0,-1 0 0,1 0 0,0 0 0,-1 0 0,1 0 0,0 0 0,-1 0 0,1 1 0,0-1 0,-1 0 0,2 0 12,5 3-80,0 1-1,0-1 1,0 1 0,-1 1 0,1-1 0,-1 1-1,0 0 1,2 2 80,8 7-110,38 32 23,35 41 87,-43-41-73,3 5 34,-3 2 1,-2 3 0,-2 1-1,-3 1 1,21 46 38,-42-70-94,-2 1-1,-1 0 1,2 10 94,-17-43 2,1 0 0,-1-1 0,1 1 0,-1-1 1,0 1-1,1-1 0,-1 1 0,0 0 0,0-1 0,0 1 0,0 0 0,-1-1 0,1 1 0,0-1 0,-1 1 1,1 0-1,-1-1 0,0 2-2,0-2 13,0 0-1,0-1 1,0 1 0,0 0 0,0 0 0,0-1 0,0 1-1,0-1 1,0 1 0,0-1 0,0 1 0,0-1 0,0 0-1,-1 0 1,1 1 0,0-1 0,0 0 0,0 0-1,0 0 1,-1 0 0,1 0 0,0 0 0,0-1 0,0 1-1,-1 0 1,1-1 0,0 1-13,1 0 2,-141-29 298,113 25-337,-1 1 1,0 2-1,-27 1 37,21 3-56,0 2 0,1 1 0,0 2 0,0 1 0,1 2 0,1 1 0,-1 2 0,-27 16 56,48-23-299,0 0 1,0 1-1,1 0 0,-8 8 299,13-10-923,0 0-1,0 0 1,1 1 0,0-1 0,1 1 0,-1 0-1,1 0 1,-2 5 923,1 0-3493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3.3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1290 153 7296,'-2'-5'3031,"1"5"-2962,1 0 0,0 0 0,0-1 0,-1 1 0,1 0 0,0-1 0,0 1 0,0 0 0,0 0 0,-1-1 0,1 1 0,0 0 0,0-1 0,0 1 0,0 0 0,0-1 0,0 1 0,0 0 0,0-1 0,0 1 0,0 0 0,0-1 0,0 1-69,0-3 70,-1 1 0,1 0 0,-1 0-1,1 0 1,-1 0 0,0 0 0,0 0 0,0 0-1,0 0 1,0 0 0,-1 0 0,1 0-1,-1-1-69,-24-24 438,18 19-231,-1 1-12,0-1-1,-1 1 0,0 0 0,0 1 1,0 0-1,-1 1 0,0 0 0,0 1 1,-1 0-1,1 0 0,-1 1 1,1 1-1,-10-1-194,-8 0 230,0 1-1,0 2 1,0 1 0,0 1 0,-5 2-230,-10 3 8,1 2 1,0 2 0,0 1-1,2 3 1,-1 1 0,2 2-1,1 2 1,-22 14-9,10-2-21,1 2-1,2 2 1,2 2 0,-12 15 21,37-32 31,-22 20 29,2 2 1,0 6-61,28-32 25,1 0-1,1 0 1,0 1 0,1 1 0,2 0-1,0 0 1,-5 18-25,7-17-17,2 1 0,0 0 0,1 0 0,2 0 0,0 0 0,1 1 0,2 10 17,1-4-68,1-1 0,2 0-1,0 0 1,2-1 0,6 13 68,6 6-90,2-1 1,1-1-1,3-1 1,1-1-1,2-2 1,15 15 89,-19-26 8,1-2-1,1 0 1,2-2 0,0-1-1,2-1 1,16 8-8,0-3-26,1-3 0,1-1-1,1-3 1,11 1 26,-30-12 33,1-2-1,1-1 1,-1-1-1,1-2 1,-1-1-1,1-2 1,0-1-1,0-1 1,-1-2-1,1-2 0,18-5-32,-16 0 238,0-1 0,-2-1 0,1-2 0,-2-1 0,28-19-238,-29 16 201,-1-2 0,-1-1 0,-1-1 0,-1-2 0,-1 0 0,-1-2 0,-1-1 0,-2 0 0,9-16-201,-16 19 131,-1 0 1,-1 0-1,0-2 1,-3 1-1,0-2 1,-1 1-1,-2-1 1,-1 0-1,-1-1 0,-1 1 1,-2-1-1,-1-4-131,-2 5 83,-1 0-1,-1 0 1,-2 0-1,0 0 1,-2 1-1,-9-22-82,0 7 138,-2 2-1,-2 0 0,-23-36-137,26 50 10,-1 2 0,-1 0 0,-1 0 0,-1 2 0,-1 1 0,0 0 0,-2 2 0,-25-16-10,18 16-123,-1 1-1,-1 1 1,-1 2-1,0 2 1,-1 1-1,0 1 1,-11 0 123,-40-7-1337,0 4 0,-5 4 1337,27 5-2212,-1 4-1,1 2 0,-10 4 2213,-45 9-4138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5.0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95 4224,'1'-7'592,"1"-1"1,-1 1 0,1-1-1,2-2-592,-3 7 271,0 0 0,0 0 0,0 1 0,1-1 0,-1 1 0,1-1 0,-1 1-1,1 0 1,0 0 0,0-1 0,0 1 0,3-1-271,-5 2 36,0 1 0,1-1 0,-1 1-1,0 0 1,0-1 0,0 1 0,1-1 0,-1 1 0,0-1 0,0 1-1,0-1 1,0 1 0,0-1 0,0 1 0,0-1 0,0 1-1,0-1 1,0 1 0,0-1-36,0 1 26,0-1 1,-1 1-1,1-1 0,0 0 0,0 1 0,0-1 1,0 1-1,1-1 0,-1 1 0,0-1 0,0 0 1,0 1-1,0-1 0,0 1 0,1-1 0,-1 1 1,0-1-1,1 1 0,-1-1 0,1 0-26,0 2 64,-1 0-1,1 1 1,0-1-1,0 0 1,0 0-1,-1 0 1,1 0-1,-1 1 1,1-1-1,-1 0 1,1 1-64,3 55 591,-2-25-521,32 335-229,-30-328 121,2 30-623,-3 18 661,-4-82 8,1 0 0,-1 0 0,0 0 0,-1 0 0,1-1 0,-1 1 0,0 0 0,-2 3-8,-4 9 80,7 0-92,0-9-11,-5-16 10,2 2-280,2 4 58,2 1 0,-1 0 1,0-1-1,0 1 0,0 0 1,0-1-1,1 1 0,-1-1 0,1 1 1,-1-1-1,1 0 235,0-1-2597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30.6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139 39 4224,'-6'-11'1714,"1"2"531,5 9-2180,0 0 1,0 0-1,0 0 1,0 0-1,0 0 1,0 0-1,1 0 1,-1 0-1,0 0 0,0 0 1,0 0-1,0 0 1,0 0-1,0 0 1,0 0-1,0 0 0,0 0 1,0 0-1,0 0 1,0 0-1,0 0 1,0 0-1,0 0 1,0 0-1,0 0 0,1 0 1,-1 0-1,0 0 1,0 0-1,0 0 1,0 0-1,0 0-65,1 1 1365,-15-1 2870,13-1-4200,0 1 0,0 0 0,1 0-1,-1 0 1,0 0 0,0 1 0,1-1 0,-1 0 0,0 0 0,0 0 0,1 1-1,-1-1 1,0 0 0,0 1 0,1-1 0,-1 0 0,1 1 0,-1-1 0,0 1 0,1-1-1,-1 1 1,0 0-35,-3 17-154,3-12 181,-1 11-29,2 0 0,0 0 1,1 6 1,1 14 0,-3 83-1,-10 54 1,5-89 68,4-40-8,-8 36-60,10-78 13,-4 10-104,0-12 43,-2-7 57,2 0 7,0 0-1,1 0 1,-1 0 0,1-1-1,0 1 1,1-1 0,0 0-1,0 0 1,0 0-16,-3-21 141,-1-21-141,2 18 54,0 4-41,2-1-1,0 1 0,3-24-12,1 2 0,-3-14 0,0 12 0,2-5 0,0 44-36,1 1 0,0 0 0,0-1 0,1 1 0,1 0 0,0 0 0,0 1 0,3-3 36,-7 11-40,1 1-1,-1 0 0,1 0 0,0-1 0,0 1 0,-1 0 0,1 0 1,0 0-1,0 0 0,0 0 0,0 0 0,0 0 0,1 0 0,-1 1 1,0-1-1,0 0 0,0 1 0,1-1 0,-1 1 0,0-1 0,1 1 1,-1-1-1,1 1 0,-1 0 0,0 0 0,1 0 0,0 0 41,2 0-54,-1 1 0,-1 0-1,1 0 1,0 0 0,0 0 0,0 0-1,0 0 1,-1 1 0,1-1-1,-1 1 1,1 0 0,1 1 54,2 2-13,-1 1 1,0-1-1,0 1 0,0 0 1,-1 0-1,0 1 0,3 4 13,5 13-26,4 15 26,-4-11 62,3 10-60,9 38-2,-9-27 99,12 44-113,-14-46-28,1 0 0,3-1 1,2-1-1,10 18 42,-19-46-5,0-1 0,12 15 5,-18-26 1,0-1 1,0 1-1,0-1 0,0 0 0,1 0 1,-1-1-1,1 0 0,0 1 0,0-2 0,0 1 1,1 0-1,0-1-1,-4-1 10,-1-1-1,1 0 1,-1 0-1,1 1 1,0-1 0,-1 0-1,1 0 1,0-1 0,-1 1-1,1 0 1,0 0 0,-1-1-1,1 1 1,-1-1 0,1 1-1,-1-1 1,1 0 0,-1 0-1,1 0 1,-1 0 0,0 0-1,0 0 1,1 0 0,-1 0-1,0 0 1,0 0-1,0-1 1,0 1 0,0 0-1,0-1 1,-1 1 0,1-1-1,0 0-9,3-6 48,0-1 0,-1 0-1,0 1 1,-1-1 0,1-2-48,-2 6 3,9-44 385,-2-2 0,-2 1 1,-1-19-389,-4-153 355,-1 117-739,0 61-2249,4-4 2633,-2 29-2774,1 0 0,1-2 2774,3-3-2288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6.0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160 32 4736,'-4'7'1334,"2"-11"-746,2 3-518,0 1-1,0-1 1,-1 0-1,1 0 1,0 1-1,-1-1 1,1 0-1,-1 1 1,1-1 0,0 0-1,-1 1 1,1-1-1,-1 0 1,0 0-70,0 1 656,-8 12 240,-2 0-814,9-10-25,0-1-1,1 1 0,-1-1 1,1 1-1,-1-1 0,1 1 1,0 0-1,-2 2-56,2-2 52,0-1 1,0 1-1,0 0 0,0-1 1,0 1-1,-1-1 0,1 1 1,0-1-1,-1 0 0,0 0 0,1 1-52,-9 6 113,9-7-77,0 0-1,0 0 1,0 0 0,0 0-1,0 0 1,-1-1 0,1 1-1,0 0 1,-1-1 0,1 1-1,0-1 1,-1 0 0,1 1-1,0-1 1,-1 0 0,1 0-1,-1 0 1,1 0-1,0 0 1,-1 0-36,0 0 81,0 0 0,1 0 0,-1 0 1,0 0-1,1 1 0,-1-1 0,0 0 0,1 1 0,-1-1 0,1 1 0,-1 0-81,1-1 44,1 1 0,0-1-1,-1 0 1,1 0 0,-1 1 0,1-1-1,-1 0 1,1 0 0,-1 1-1,1-1 1,-1 0 0,1 0 0,-1 0-1,1 0 1,-1 0 0,1 0-1,-1 0 1,0 0 0,1 0 0,-1 0-1,1 0 1,-1 0 0,1 0-1,-1-1 1,1 1 0,-1 0 0,1 0-1,-1 0 1,1-1 0,-1 1-44,-5-3 288,2 1-151,-5-1-141,9 3 10,-1 0 0,1 0 0,0 0-1,0 0 1,0 0 0,0 0-1,-1 0 1,1 0 0,0 0 0,0 0-1,0 0 1,-1 0 0,1 1-1,0-1 1,0 0 0,0 0 0,0 0-1,0 0 1,-1 0 0,1 1-1,0-1 1,0 0 0,0 0 0,0 0-1,0 0 1,0 1 0,0-1 0,0 0-1,-1 0 1,1 0 0,0 1-1,0-1 1,0 0 0,0 0 0,0 0-1,0 1 1,0-1 0,0 0-1,0 0 1,0 0 0,1 1 0,-1-1-6,5 6 196,0 1 1,1-1-1,-1 0 1,6 3-197,8 10 291,15 14 50,-20-20-282,0 0 0,8 11-59,174 230-27,-140-179 60,26 39-295,69 100-789,-151-213 1054,1 0-1,0 1 1,0-1 0,1 0-1,-1 0 1,0 0 0,0 0 0,1 0-1,-1 0 1,0 0 0,1-1-1,0 1-2,-2-1 3,1 0 0,-1 1-1,0-1 1,1 0-1,-1 0 1,0 0-1,1 0 1,-1 0 0,1 0-1,-1 0 1,0 0-1,1-1 1,-1 1 0,0 0-1,1 0 1,-1 0-1,0 0 1,1 0 0,-1-1-1,0 1 1,1 0-1,-1 0 1,0 0 0,0-1-3,1 0 8,0 0 1,-1 0-1,1 1 1,-1-1-1,1 0 1,-1 0-1,1-1 1,-1 1 0,0 0-1,1 0 1,-1 0-1,0-1-8,2-15 157,-1 0-1,-1 1 0,-1-10-156,0-10 113,-9-194 276,10 160-294,4-204-67,-2 146 158,-3 72-2500,1 53 1835,0 2 174,0 0-1,0 0 1,0 0 0,0 0 0,0 0 0,0 0 0,1 0 0,-1 0 0,0 0-1,0 0 1,1 0 0,-1 0 0,1 0 0,-1 0 0,1 0 305,0-4-2976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6.8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144 1 4352,'-8'3'1919,"6"-1"-1316,-2 8 837,-2 17-746,1 0-1,-1 28-693,-4 24 132,-4-2 0,-4 2-132,8-30 19,-7 20 50,-9 15-69,19-63 117,7-21-110,0 1 0,0-1 1,0 0-1,0 0 0,0 0 0,0 0 0,0 1 0,0-1 0,-1 0 0,1 0 0,0 0 0,0 0 0,0 0 0,0 1 0,0-1 0,0 0 0,0 0 0,0 0 0,-1 0 1,1 0-1,0 0 0,0 1 0,0-1 0,0 0 0,0 0 0,-1 0 0,1 0 0,0 0 0,0 0 0,0 0 0,0 0 0,0 0 0,-1 0 0,1 0 0,0 0 0,0 0 1,0 0-1,0 0 0,-1 0 0,1 0-7,-3-7 201,1-11 131,3-5-85,1-1 0,3-6-247,0-7 104,5-31 88,11-32-192,-15 76-13,2 1 0,0 0 0,2 0-1,1 1 1,0 0 0,2 0 0,0 2 0,1-1 0,6-4 13,-16 21 11,-1 0-1,0 0 1,1 0-1,0 0 1,0 1-1,0 0 0,2-1-10,-5 3 2,1 0 0,-1 1-1,0-1 1,1 1 0,-1-1-1,1 1 1,-1 0 0,1 0-1,-1-1 1,1 1-1,-1 0 1,1 0 0,-1 0-1,1 1 1,-1-1 0,1 0-1,-1 1 1,1-1 0,-1 0-1,0 1 1,1 0-1,-1-1 1,0 1 0,1 0-1,-1 0 1,0 0 0,1 0-2,2 3 0,0 0 0,0 0 0,0 0 1,-1 0-1,0 1 0,0-1 0,0 1 1,0 0-1,-1 0 0,2 2 0,4 15 42,6 19-42,-14-38 4,22 71-92,11 34-1366,11 19 1454,-6-23-3059,-25-66-644,-3-15 1527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7.24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 54 4992,'-1'1'116,"1"-1"0,0 0 0,0 1 0,0-1 0,0 1 0,0-1 0,0 0 0,0 1 0,0-1 0,0 1 0,0-1 0,0 0 0,0 1 0,0-1 0,0 1 0,0-1 0,0 0 0,0 1 0,0-1 0,1 1 0,-1-1 0,0 0 0,0 1 0,0-1 0,1 0 0,-1 1 0,0-1 0,1 0 0,-1 1 0,0-1 0,0 0 0,1 0 0,-1 1 0,0-1 0,1 0-116,17 2 3000,-13-2-3196,1-1 395,1 0 0,-1 0 0,1 0 0,-1-1 0,0 1 0,1-2-199,12-2 235,36-12 109,-32 10-943,0 0-1,1 2 1,-1 0 0,14 1 599,15-1-6603,-27 1 3798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7.7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439 63 5376,'0'-3'385,"-3"-15"962,3 18-1306,0 0 0,0-1-1,0 1 1,0 0 0,0-1-1,0 1 1,0 0 0,0 0-1,-1-1 1,1 1 0,0 0-1,0 0 1,0-1 0,0 1-1,0 0 1,0 0 0,0-1-1,-1 1 1,1 0 0,0 0-1,0-1 1,0 1 0,-1 0-1,1 0 1,0 0 0,0 0-1,-1-1 1,1 1 0,0 0-1,0 0 1,-1 0 0,1 0-1,0 0 1,0 0 0,-1 0-1,1 0 1,0 0 0,0 0-1,-1 0 1,1 0 0,0 0-1,-1 0 1,1 0 0,0 0-1,-1 0-40,-4-4 1782,1 1-1548,0 0 0,0 0 0,-1 0 0,0 1 0,1-1 0,-1 1 1,0 0-1,0 0 0,0 1 0,0 0 0,-4-1-234,-3 0 449,1 1 1,-1 1-1,1 0 1,-12 2-450,16-1 63,1 0-1,-1 0 1,1 1 0,0 0 0,0 1 0,0-1 0,0 1-1,0 0 1,0 0 0,1 1 0,0 0 0,-1 0-1,2 0 1,-3 3-63,-9 10 14,0 0 0,1 2 0,-3 6-14,12-17 7,-16 25-271,1 1 0,2 1 0,2 1 0,-10 27 264,22-48-72,0 0 1,0 0-1,2 1 0,0-1 1,0 1-1,2 0 0,0 0 1,0-1-1,2 1 0,0 0 1,1 0-1,0 0 0,1-1 1,1 1-1,0-1 0,6 12 72,-7-21-12,-1 0 0,1-1 0,1 1 0,-1-1 0,1 1 1,0-1-1,0 0 0,2 1 12,-4-3-2,1-1 0,0 0 0,0 1 0,0-1 1,0 0-1,1-1 0,-1 1 0,1 0 0,-1-1 1,1 0-1,-1 0 0,1 0 0,0 0 0,-1-1 1,2 1 1,5-1-51,-1-1 1,1 1 0,-1-2 0,0 1-1,1-1 1,-1-1 0,0 1 0,0-2-1,0 1 1,4-3 50,6-4-1780,-1 0 1,0-1-1,-1-1 0,5-5 1780,5-7-3514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8.1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44 0 4992,'-4'5'787,"1"-1"0,1 1 0,-1 0 1,0 0-1,1 0 0,0 1 0,0-1 0,1 0 0,0 1 1,-1 4-788,-3 43 1521,0-1-770,2 20-751,0 129-269,1-7-6993,2-176 4745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8.5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 25 6656,'-10'3'2528,"10"0"-1952,0 2 384,0-5 64,5 3-192,0 2 64,-1 1-224,0-1 96,8-2-416,3-3 32,-3 0-256,4-3-192,2-2 0,-1-6-1728,6 0 992,-8-5-3840,8 5 2592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5:28.96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46 17 5120,'-11'-12'2899,"7"7"-1190,6 6-104,-2-1-442,0 0-390,0 0 96,0 0-287,-10 20 991,8-15-1472,0 1 1,1-1-1,-1 1 1,1-1-1,0 1 1,0 0-1,0 5-101,3 43 372,-1 5-148,-3-24-158,-11 306 60,17-176-2056,-2-139-1040,2-1 1,3 12 2969,-4-18-2856,1 0 558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44:59.1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 13 4224,'-8'-8'1568,"11"8"-1216,6 3-384,-1-3-256,10 0-480,-1 0-96,4-3-512,1-2-160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45:25.34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1099 2816,'-2'-2'928,"2"4"-455,1 0 1358,0-10 3171,11 12-4074,-10-2-862,0 1 0,0-1 0,0 1 0,0 0 0,0 0 0,-1 0 0,1 0 0,-1 0 0,0 0 0,1 3-66,8 36 294,-8-31-181,3 15 373,2 1 1,6 14-487,-10-32 36,1-1 1,0 0-1,0 0 1,1 0-1,0 0 1,0-1-1,1 0 1,-1 0-1,7 5-36,-11-10 35,1-1 0,-1 0 0,1 0-1,-1 0 1,1 0 0,0 0 0,0 0-1,-1 0 1,1 0 0,0-1 0,0 1-1,0-1 1,0 1 0,-1-1 0,1 0 0,0 0-1,0 0 1,0 0 0,0 0 0,0 0-1,0 0 1,0-1 0,0 1 0,0-1 0,-1 1-1,2-1-34,5-3 215,-1 0-1,0 0 1,0-1-1,0 1 0,5-6-214,-10 7 30,36-29 575,-2-2 1,-1-1 0,12-18-606,89-122 1015,-69 86-616,324-386 857,-77 96-6623,-263 316 775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45:53.6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36 1115 6656,'-4'4'1160,"3"-4"-971,1 1 0,-1-1 1,0 1-1,0 0 0,1-1 1,-1 1-1,1 0 0,-1-1 1,1 1-1,-1 0 0,1 0 1,-1 0-1,1-1 0,-1 1 1,1 1-190,0-2 869,-1 1-678,0 0 1,0 0-1,0-1 1,0 1-1,0 0 1,0 0-1,0 0 0,0 0 1,1 0-1,-1 0 1,0 0-1,1 0 1,-1 0-1,1 1 0,-1 0-191,-3 4 750,3-5-535,0 1 0,1 0 0,-1 0 0,0 0 1,1 0-1,-1 0 0,1 0 0,0 0 0,0 0 0,0 0 0,0 1-215,1 29 870,-1-15-735,1-13-148,-1-1 0,1 1-1,0-1 1,0 1 0,0 0 0,1 2 13,5 16 52,9 43 22,-8-37-164,1 17 90,-3-13-48,1 1 0,2-1 0,4 8 48,-12-36 9,1 1 1,1 0-1,-1-1 0,0 0 0,1 1 0,0-1 1,0 0-1,0 0 0,1-1 0,-1 1 0,1-1-9,-3-2 0,0 0 0,0 0 0,0 1 0,0-1 0,0 0 0,0 0-1,0 1 1,0-1 0,-1 0 0,1 1 0,-1-1 0,1 2 0,0-1 2,0 0 0,0 1 1,0-1-1,0 0 0,1 1 1,-1-1-1,1 0 0,-1 0 0,1 0 1,0 0-3,-1-1-166,-1-1-47,1 0 239,-1 0 1,1 0-1,-1 0 0,1 0 0,-1 1 0,1-1 1,-1 0-1,1 0 0,-1 0 0,1 0 1,-1 1-1,0-1 0,1 0 0,-1 1 1,1-1-1,-1 0 0,1 1 0,-1 0-26,0-1 0,1 0-1,-1 0 0,0 1 0,1-1 1,-1 0-1,0 1 0,1-1 1,-1 0-1,0 0 0,1 0 0,-1 1 1,0-1-1,1 0 0,-1 0 1,1 0-1,-1 0 0,0 0 0,1 0 1,-1 0-1,1 0 0,-1 0 1,0 0-1,1 0 0,-1 0 1,1 0-1,-1 0 0,0 0 0,1 0 1,-1 0-1,1-1 0,-1 1 1,0 0-1,1 0 0,-1 0 1,5-3 39,0-1 1,-1 1-1,0-1 1,1 0-1,-1 0 0,0 0 1,-1 0-1,1-1 0,1-3-39,5-5 121,286-405 1308,-127 170-1418,84-121-1676,-14-8-4249,-133 195 1536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31.65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45 48 4736,'-3'-12'2230,"2"8"1245,0 13-1650,-8 153-821,5-110-1000,2 1-312,-1 17-258,-18 100 70,21-156 481,0 0 1,1 12 14,-1-24 2,-1-79 794,3-84 632,2 118-1180,5-20-248,-2 12 77,-1 19-107,1 2 0,2-1 0,4-10 30,-11 36-2,0-1-1,0 1 1,1 0 0,-1 0 0,1 0 0,0 1 0,0-1 0,1 1 0,0-1 0,-1 1 0,2 0 2,-3 2-1,0 0 1,1 0-1,-1 1 0,1-1 0,0 1 1,-1 0-1,1 0 0,0-1 1,0 2-1,0-1 0,0 0 1,0 1-1,0-1 0,0 1 0,0 0 1,0 0-1,0 0 0,0 0 1,0 1-1,0-1 0,1 1 1,0 0 6,0 1 0,0-1-1,0 1 1,0 0 0,-1 0-1,1 0 1,-1 1 0,1-1-1,-1 1 1,0 0 0,1 0 0,-2 0-1,1 0 1,0 1 0,-1-1-1,1 1 1,-1 0-6,7 12 72,-1 0-1,-1 0 1,4 10-72,-6-11 35,9 25 13,-1 0 1,-2 2-1,2 28-48,13 129-74,-21-150-66,2 63-1610,-6-63-5626,-1-41 4294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48:24.64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1175 5376,'1'-1'1682,"3"0"5337,0 5-1276,-3 4-6326,0 11 727,1 0 1,0 0-1,3 6-144,5 33 100,-8-38-53,3 30 7,7 22-54,-11-66 11,2 1 0,-1-1-1,1 0 1,0 1 0,0-1-1,0 0 1,4 3-11,-6-7 15,0-1 0,0 1 1,0 0-1,0-1 0,1 0 0,-1 1 0,0-1 0,1 0 1,-1 1-1,1-1 0,0 0 0,-1 0 0,1 0 0,0 0 1,0-1-1,0 1 0,0 0 0,-1-1 0,1 1 0,0-1 1,0 0-1,0 0 0,0 1 0,0-1 0,0-1 1,0 1-1,0 0 0,0 0 0,0-1 0,0 1 0,0-1 1,0 0-1,-1 1 0,1-1 0,0 0 0,0 0 0,0-1-15,8-4 85,-1-1 0,1-1-1,-2 0 1,1 0 0,-1-1-1,0-1-84,12-10-82,57-47 35,-11 10 200,-15 11 23,-2 2 11,1-4-187,17-23 91,138-137 90,22 0-217,156-141-323,-225 218-1024,-52 45-2187,-6-4-4900,-50 36 3750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45:50.10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0 332 4608,'1'-2'438,"0"1"0,0-1 1,0 0-1,0 1 0,0-1 1,0 1-1,0-1 0,1 1 0,0-1-438,13-17 509,-9 9-43,1 0-1,0 1 1,6-8-466,5-5 379,-6 8-307,0-1 0,0 2 1,2 0-1,-1 0 0,2 2 0,4-3-72,8-5-7,1 2-1,1 1 1,2 0 7,0 3 19,0 2 0,0 1 0,1 1 0,0 1 1,0 2-1,1 1 0,-1 2 0,1 1 0,0 2 1,16 2-20,-39-1 61,1 1 1,0 0 0,-1 0-1,1 1 1,-1 1-1,0-1 1,0 2 0,0-1-1,-1 2 1,0-1 0,0 1-1,0 0 1,-1 1-1,1 0 1,-2 1 0,1-1-1,-1 1 1,1 2-62,-4-4 17,1 1 0,-1 0 0,-1 1 0,1-1 0,-1 1 0,0-1 0,-1 1-1,0 0 1,0 0 0,-1 0 0,0 0 0,0 0 0,-1 1 0,0-1 0,0 0 0,-1 0 0,-2 8-17,1-8 59,-1 0-1,0-1 1,0 0-1,-1 1 1,0-1 0,-1 0-1,1-1 1,-4 5-59,-5 3 14,1 0 1,-2-1-1,-2 1-14,6-5-10,0-1 0,-1-1-1,0 0 1,0-1 0,-1 0 0,0 0 0,0-1-1,0-1 1,-1 0 0,0-1 0,-6 1 10,-3 1-140,-1 2 0,1 1 0,-8 4 140,16-6-17,7-3-18,1 0 0,1 1 0,-1-1 0,0 1 1,1 1-1,0-1 0,0 1 0,0-1 0,-2 5 35,-4 4-107,2 0 0,-1 1 0,-2 5 107,9-10-1,-1-1 0,1 1 0,0-1 0,1 1 0,-1 4 1,-1 4 0,1-3-24,2 0 0,-1 0 1,2 1-1,0-1 0,1 10 24,0 12 81,-1-11-23,-1-9-67,1 0-1,1-1 0,0 1 1,1 0-1,1 0 0,4 13 10,14 29-3861,-16-40 1264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45:50.8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36 1 5632,'-9'0'7445,"-12"0"-2117,21 0-4971,0 0-192,0 0-213,0 0-112,0 0-272,0 0-293,0 0-731,0 1 617,0 0-1,1 0 1,-1 0 0,0 0-1,1 0 1,-1 0 0,0 0-1,0 0 1,0 1 0,0-1-1,0 0 1,0 0 0,-1 0 839,-5 6-3275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49:48.7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82 1 7808,'-3'0'6251,"-2"0"-5334,-68 0 1669,76 12-13530,-6-5 6982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50:59.4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1383 7040,'0'-3'492,"1"1"0,0 0-1,0 0 1,0 0 0,0 0 0,0 0 0,1 0 0,-1 0 0,1 0-1,-1 0 1,2-1-492,7-10 723,-7 9-632,-2 2 85,0 1 0,0-1 1,0 0-1,0 0 1,0 0-1,0 0 0,0 0 1,-1 0-1,1 0 1,-1 0-1,1-1 0,-1 1 1,0-1-177,0 3 597,0 0-144,0 0-69,0 0-122,0 0-6,0 0 37,13 6 731,-11-5-979,-1-1 0,1 1 0,-1 0-1,1 0 1,-1 0 0,1 0 0,-1 1 0,0-1 0,1 0 0,-1 1-1,0-1 1,0 1 0,0-1 0,0 1 0,0-1 0,0 1 0,-1 0-1,1-1 1,0 1 0,-1 0 0,1 0 0,-1 0-45,1 7 55,0 0 1,0 0-1,-1 0 0,0 3-55,-1-4 28,1-1-1,1 1 0,-1-1 0,2 6-27,4 12-16,-2-9-16,0 0 0,1 0 0,1 0 0,0-1 0,2 4 32,-2-8 14,-1 0 0,0 1 0,2 11-14,-3-13 24,-1 1-1,1-1 1,1 0 0,0 0-1,3 4-23,-3-6-10,-4-6 10,0 1 0,1-1 1,-1 0-1,1 0 0,-1-1 1,1 1-1,0 0 0,1 1 0,-2-3 0,0 1-1,0-1 0,0 0 1,0 1-1,0-1 0,1 0 1,-1 1-1,0-1 0,0 0 0,0 0 1,1 0-1,-1 0 0,0 0 1,0-1-1,0 1 0,1 0 0,-1 0 1,0-1-1,1 0 1,3 0 22,-1-1-1,0 0 1,0-1 0,0 1-1,0-1 1,0 1 0,0-1 0,-1-1-1,1 1 1,0-1-22,33-41 44,-23 26 10,101-123 1092,59-50-1146,160-173 880,-20 38-795,-185 198-90,44-59-1100,-95 101-1011,-70 79 1852,63-74-2960,-4-16-1739,-66 98 4924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32.0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36 142 4992,'-1'0'275,"0"0"-1,0 0 1,0 0 0,0 0 0,0 0 0,-1 0-1,1-1 1,0 1 0,0 0 0,0-1 0,0 1-1,0-1 1,0 1 0,0-1 0,0 1-1,0-1 1,0 0 0,0 1 0,0-2-275,-4-2 2768,1 4-1481,4 0-1254,-1 0 0,1 0 0,0 0 0,0 0-1,0 0 1,0 0 0,0 1 0,0-1 0,0 0 0,0 0 0,-1 0 0,1 0 0,0 0-1,0 0 1,0 0 0,0 0 0,0 0 0,0 0 0,-1 0 0,1 0 0,0 0 0,0 0-1,0 0 1,0 0 0,0 0 0,0 0 0,-1 0 0,1 0 0,0 0 0,0 0 0,0 0-1,0-1 1,0 1 0,0 0 0,0 0 0,0 0 0,-1 0 0,1 0 0,0 0 0,0 0-1,0 0 1,0 0 0,0-1 0,0 1 0,0 0 0,0 0 0,0 0 0,0 0 0,0 0-1,0 0 1,0 0 0,0-1 0,0 1 0,0 0 0,0 0 0,0 0 0,0 0 0,0 0-1,0 0 1,0-1 0,0 1 0,0 0 0,0 0 0,0 0-33,83-37 1034,-1-6-2739,-27 12-3539,-37 21 2023,-1 4 1072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33.0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39 173 5248,'-1'-2'484,"-1"-2"909,1 5 180,1-1-357,0 0-352,0 0 112,0 0-336,0 14 779,0 447-1808,-4-350 133,0-48 202,4-62 62,0 0 1,0 0-1,0 1 0,-1-1 0,1 0 0,0 0 1,0 1-1,-1-1 0,1 0 0,-1 0 0,1 0 1,-1 1-9,1-2 2,0 0 1,-1 1 0,1-1 0,0 0 0,0 0 0,0 0 0,0 0-1,0 0 1,0 0 0,0 0 0,0 0 0,0 0 0,0 0 0,0 0-1,0 0 1,-1 0 0,1 0 0,0 0 0,0 0 0,0 0 0,0 0-1,0 0 1,0 0 0,0 0 0,0 0 0,0 0 0,0 0 0,0 0-1,0 0 1,0-1 0,-1 1 0,1 0 0,0 0 0,0 0-1,0 0 1,0 0 0,0 0 0,0 0 0,0 0 0,0 0 0,0 0-1,0 0 1,0 0 0,0 0 0,0 0 0,0 0 0,0-1 0,0 1-1,0 0 1,0 0 0,0 0 0,0 0 0,0 0 0,0 0 0,0 0-3,-1-13 203,-4-39 506,4 25 81,-5-25-790,3 25 1274,0-24-1274,3-39 1054,4-168-236,-3 243-857,1 1 1,0 0-1,1 0 0,3-11 39,-4 19 8,1 0-1,0 0 1,-1 0-1,2 0 1,-1 0-1,1 1 1,0-1-1,0 1 1,0 0-1,5-4-7,3-3 20,-9 9-25,0 0 0,1 0 0,-1 0-1,1 0 1,-1 0 0,1 1 0,0-1 0,0 1-1,0 0 1,0 0 5,8-2 31,3-1-210,-1 0 1,0-2 0,-1 1-1,1-2 179,-7 3-446,23-13-3630,-25 15 2103,1 1-1,-1-1 1,1 1 0,4-1 1973,3 2-2352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33.54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 85 4992,'-7'14'1995,"6"-29"239,1 14-2079,0 0 623,2 1-352,1-1-1,-1 1 1,0-1 0,0 1-1,0 0 1,0 0-1,0 0 1,0 0-1,0 1 1,1-1-426,20 0 1430,-11-3-1241,-1-1 1,1 0-1,-1 0 1,1-2-1,-1 1 1,6-6-190,22-9-2156,0 1-7929,-27 15 7653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2.2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1190 180 4480,'-1'-2'192,"0"0"-1,0 0 1,0 1 0,0-1 0,-1 0-1,1 1 1,0-1 0,-1 1 0,1 0-1,-1-1 1,0 1 0,1 0 0,-1 0 0,0 0-1,0 0 1,0 0 0,1 0 0,-1 1-1,0-1 1,0 1 0,0-1 0,0 1-1,-1 0-191,-4-1 304,0 0 1,0 0-1,0 0 0,0-1-304,-1 0 244,1 1 0,0 0-1,-1 0 1,0 0-244,-4 1 274,-1-2 0,1 0 0,0 0-1,0-1 1,-4-2-274,-37-8 557,12 9-144,-1 1 0,1 2 1,0 2-1,-4 2-413,5 2 329,1 1 0,0 1 0,-15 7-329,21-5 93,1 2 0,1 1 0,0 1 0,-13 9-93,27-13-13,0 2 0,1 0-1,0 1 1,1 0 0,0 1 0,1 1-1,1 1 1,-4 4 13,-22 36-10,1 1-1,4 2 0,-27 60 11,46-85 24,1 1 1,2 1-1,2 0 0,0 0 0,3 1 0,1 0 1,1 1-1,3-1 0,0 1 0,3-1 0,1 1 1,1-1-1,9 37-24,-7-53 54,44 171 356,-39-158-306,2-2 0,1 0 0,2 0 0,15 23-104,-19-37 29,1 0 1,0-2-1,2 1 1,0-1-1,0-1 1,1-1 0,1 0-1,14 9-29,-9-9 40,0-1-1,1-1 0,0-1 1,1-1-1,0-1 1,22 4-40,-6-4 67,1-2 0,0-2-1,0-1 1,0-2 0,0-2 0,0-2 0,-1-1 0,35-9-67,36-13 144,-1-5 0,-1-4-144,-49 12 120,-2-3 1,-1-2-1,-1-2 1,-1-3-1,31-26-120,-52 33 129,0 0-1,-2-2 0,-1-2 1,-2-1-1,-1-1 0,-1-1 1,-1-1-129,-8 7 78,-1 0 1,-1 0-1,-1-1 1,-2-1-1,-1-1 1,-1 1 0,-1-2-1,-2 1 1,2-23-79,-5 15 65,-3 0 1,-1-1 0,-1 1 0,-2-1 0,-2 1-1,-2 0 1,-1 0 0,-2 1 0,-5-10-66,5 21 9,0 0 0,-2 1 0,-1 0 1,-1 1-1,-1 1 0,-1 0 1,-1 1-1,-2 0-9,-8-7-25,-1 0 1,-1 2 0,-2 2-1,0 0 1,-12-4 24,12 10-52,-1 1 0,-1 2-1,-1 1 1,0 2 0,-26-7 52,12 8-284,-1 1-1,0 2 0,-48-1 285,65 8-343,0 2 1,0 2-1,0 1 1,0 1-1,0 2 1,-26 8 342,21-2-1338,1 1 1,0 2 0,1 1 0,1 1 0,-17 13 1337,-59 45-5088,-9 4 1275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5.1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104 306 3968,'-2'-9'1552,"0"-1"0,0 0 0,1 0 0,0-1 0,1-7-1552,0 17 114,-1 0 1,1-1 0,0 1-1,-1 0 1,1 0-1,-1 0 1,0 0 0,1 0-1,-1 0 1,0 0 0,0 0-1,0 0 1,1 0 0,-2 0-115,2 0 27,0 1 1,0 0-1,-1-1 1,1 1-1,0 0 1,-1 0-1,1-1 1,0 1-1,0 0 1,-1 0 0,1 0-1,-1-1 1,1 1-1,0 0 1,-1 0-1,1 0 1,0 0-1,-1 0 1,1 0-1,-1 0 1,1 0 0,0 0-1,-1 0 1,1 0-1,-1 0 1,1 0-1,0 0 1,-1 0-1,1 0 1,0 0-1,-1 1 1,1-1 0,-1 0-1,1 0 1,0 0-1,-1 1 1,1-1-1,0 0 1,0 0-1,-1 1 1,1-1-1,0 0 1,0 0-1,-1 1 1,1-1 0,0 0-1,0 1 1,0-1-1,-1 1-27,-2 7 14,-1 1 1,1 0-1,1 1 0,0-1 0,-1 5-14,-5 52-30,7-50 37,-4 73-54,5 55 47,1-52-337,-1 121-388,0-213 726,0 0 0,0 0 0,0 0 0,0 1 0,0-1 0,0 0 0,0 0-1,0 0 1,0 0 0,0 0 0,0 0 0,0 0 0,0 0 0,0 0 0,0 0 0,-1 0 0,1 1 0,0-1 0,0 0 0,0 0 0,0 0 0,0 0 0,0 0 0,0 0 0,0 0 0,-1 0-1,1 0 1,0 0 0,0 0 0,0 0 0,0 0 0,0 0 0,0 0 0,0 0 0,0 0 0,-1 0 0,1 0 0,0 0 0,0 0 0,0 0 0,0 0 0,0 0 0,0 0 0,0 0 0,0 0-1,-1-1 1,1 1 0,0 0 0,0 0 0,0 0 0,0 0 0,0 0 0,0 0 0,0 0 0,0 0 0,0 0 0,0 0 0,0-1 0,0 1 0,0 0 0,0 0 0,0 0-1,-3-6 35,0 0 1,1-1-1,0 1 1,0-1 0,1 0-1,0 1 1,0-1-1,0-4-35,-1-1 41,-9-112 887,5 0 0,6-19-928,0 126 75,4-168 21,-4 183-107,0 0-1,0-1 1,0 1 0,1 0 0,-1 0 0,0 0 0,1-1 0,0 1 0,-1 0 0,1 0 0,0 0 0,0 0 0,0 0 0,0 0 0,1 0 0,-1 0 0,0 1 0,1-1 0,1-1 11,-1 2-10,-1 0 0,1 0 0,0 0 0,0 0 0,0 1 0,0-1 0,0 0 0,0 1-1,0 0 1,0-1 0,0 1 0,0 0 0,0 0 0,0 0 0,0 0 0,0 0 0,0 1-1,0-1 1,0 1 0,0-1 0,1 1 10,8 4-22,0-1 0,0 1 1,0 1-1,-1 0 0,0 0 0,0 1 0,0 1 0,-1-1 0,0 2 1,-1-1-1,0 1 0,1 2 22,16 21-323,-2 2 1,18 33 322,-20-31-186,26 37-129,2-3 1,10 5 314,-35-43-107,-14-18 54,1 0-1,0-1 1,1 0 0,3 2 53,6 5-80,-6-6 61,16 12 19,-27-23-2,0 0 0,0 0 0,1-1 1,-1 0-1,1 0 0,-1 0 0,1 0 0,0 0 0,-1-1 0,4 0 2,-6 0 3,1-1 1,-1 0-1,0 1 0,1-1 0,-1-1 0,1 1 0,-1 0 0,0-1 0,1 1 0,-1-1 1,0 1-1,1-1 0,-1 0 0,0 0 0,0 0 0,0 0 0,0-1 0,0 1 1,0 0-1,0-1 0,0 0 0,-1 1 0,1-1 0,-1 0 0,1 0 0,-1 0 1,2-2-4,-1-1 29,0 0 0,1-1 1,-2 0-1,1 0 1,-1 1-1,0-1 1,0 0-1,0 0 0,-1 0 1,0-3-30,-1-88 1326,1-48 1220,10-66-2546,-3 140 32,-4 23-742,2 1 1,2 0 0,10-31 709,-13 66-2581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0T21:33:55.95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65 25 4480,'0'-4'1752,"2"7"365,0 9 670,-7 91-1546,2-53-1208,-11 93-114,-7 9 81,-3 23-41,23-158 73,1-17-29,0 0 1,0 0 0,0 0 0,0 0-1,0 0 1,0 0 0,0 0 0,0 0 0,0-1-1,0 1 1,1 0 0,-1 0 0,0 0-1,0 0 1,0 0 0,0 0 0,0 0 0,0 0-1,0 0 1,0 0 0,0 0 0,0 0-1,0 0 1,0 1 0,0-1 0,0 0 0,0 0-1,0 0 1,0 0 0,0 0 0,1 0-1,-1 0 1,0 0 0,0 0 0,0 0-1,0 0 1,0 0 0,0 0 0,0 0 0,0 0-1,0 0 1,0 0 0,0 0 0,0 0-1,0 0 1,0 0 0,0 0 0,0 0 0,0 0-1,0 1 1,0-1 0,0 0 0,0 0-1,0 0 1,0 0 0,0 0 0,0 0-1,0 0 1,0 0-4,2-5 66,31-116 632,21-70-138,-44 161-562,13-38 20,26-53-18,-42 107 8,2 0 0,0 1-1,0 0 1,1 1 0,1 0-1,0 0 1,0 2 0,1-1 0,1 1-8,-10 8 3,1-1 0,0 1-1,0 0 1,0 0 0,0 0 0,0 1 0,0-1 0,0 1 0,0 0 0,0 1 0,1-1 0,-1 1 0,0-1 0,1 1 0,-1 0 0,0 1 0,1-1 0,-1 1 0,0 0 0,0 0 0,0 0 0,1 1 0,-1-1 0,0 1 0,-1 0 0,1 0 0,0 0 0,-1 1-1,1 0 1,-1-1 0,1 1 0,-1 0 0,0 0 0,-1 1 0,1-1 0,0 1-3,3 5 22,0 0 0,-1 1 0,0 0-1,-1 0 1,1 0 0,0 6-22,4 18 15,2 11-15,-10-38 4,31 165-54,-13-57-2631,-16-104 573,0 0 0,1 0 0,0-1 0,4 9 2108,1 0-1925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28FFE6-7486-4525-976B-B8B145F0C2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B397F5-4EEA-417A-92E6-FDD5EFB67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A50B66-7993-4098-A6C9-BA19F2960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0C99-9D8B-4E21-BC34-B2F8FC1578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303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9EF38C-3E02-4C64-A1DC-52B7857323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7E70E7-9341-4BC3-9CA3-CCDB24A14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EA0AB5-76E6-49A6-BE9F-B1350ABEF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1AF02-2904-4CF8-8B61-487C10CD38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693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CAC4F9-A48F-476F-8200-647FDFA2E1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CD6491-8219-4F79-9576-D6B0098573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079997-5BDF-437C-BED4-830443AB9C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86BD2-543F-4ADF-B605-3BEA9FE182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58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518F85-F7B0-4890-BD32-1DA8F7A034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5FF2F5-D4F6-4AE1-A5C4-F10CA4E875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7353C6-08B8-4FAA-8456-A1A9C6E1E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51D15-A333-4007-9032-9B6B402AC3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219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1FF38D-0071-4468-9364-9366225A99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B8DE64-D9EA-4B71-9D68-EB5051C5BA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CFD3E8-6576-479C-9391-5903140146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A8A2D-84AD-4C86-8D9A-1CA30EADD6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24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400729-978A-4E1F-A006-A3CC539143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7FE41A-232B-4517-AC88-2C829E1DB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63B90-C793-4FBA-AC2C-2236AFCA98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66075-D051-4F40-B587-43CC351A58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33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BB84F0-8274-42A5-98C1-EF65CE4C7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A773478-5E5A-4BC2-BA0A-BB922E3E44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C477EF-9DE4-4FA5-9AA3-D6C97C2FEE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A8E4E-7284-4CCB-9FCE-CA81764EA9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24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62D2FA8-04E9-4DB1-89AC-A7458848A5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B2C3DC6-C8DD-4996-80C3-2C76436341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2773EF1-6E3C-47CA-8B3D-53B146CD2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0C543-9105-4710-AFBC-5C0CFD4804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56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3BD02B6-0B76-4E79-90F0-EAC79A582C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563E16A-8787-444C-8F3D-048467C06D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ECC7A2-6D7D-4A46-A354-6B8920FAEC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A2828-A6DE-4405-839E-31FC36EB68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482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DEE892-14EE-46D0-BB65-9107E9A164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1FF40-C2F7-48BD-A7C6-110FB21547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9A80C6-5BB4-45EF-B1DC-5DFFFA6590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DE566-2393-446E-A8CC-5E15804013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288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B719F9-DA2C-473E-87D5-823708160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FCFAD7-D7AC-4574-8591-03219AD42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D37A7B-748B-4D91-AE2C-89015A623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26936-F837-40A1-9074-1CD8C285EA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506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DEC680-776F-4265-8F2C-2A3CE3FDF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F09898-E29A-4BF6-A238-E7CBFEEB0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473B0C-CAD3-497C-99CE-8556B4F461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37C5EF-3540-4DB2-A74F-DDB3DEFF3A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CEEF94B-295A-46D8-9663-BF79915EFD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8B89E17-C319-44C4-AE49-F0CB09EE25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47" Type="http://schemas.openxmlformats.org/officeDocument/2006/relationships/customXml" Target="../ink/ink23.xml"/><Relationship Id="rId50" Type="http://schemas.openxmlformats.org/officeDocument/2006/relationships/image" Target="../media/image25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46" Type="http://schemas.openxmlformats.org/officeDocument/2006/relationships/image" Target="../media/image23.png"/><Relationship Id="rId2" Type="http://schemas.openxmlformats.org/officeDocument/2006/relationships/image" Target="../media/image1.jpe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54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49" Type="http://schemas.openxmlformats.org/officeDocument/2006/relationships/customXml" Target="../ink/ink24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2.png"/><Relationship Id="rId52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4.png"/><Relationship Id="rId8" Type="http://schemas.openxmlformats.org/officeDocument/2006/relationships/image" Target="../media/image4.png"/><Relationship Id="rId51" Type="http://schemas.openxmlformats.org/officeDocument/2006/relationships/customXml" Target="../ink/ink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customXml" Target="../ink/ink32.xml"/><Relationship Id="rId18" Type="http://schemas.openxmlformats.org/officeDocument/2006/relationships/image" Target="../media/image36.png"/><Relationship Id="rId3" Type="http://schemas.openxmlformats.org/officeDocument/2006/relationships/customXml" Target="../ink/ink27.xml"/><Relationship Id="rId7" Type="http://schemas.openxmlformats.org/officeDocument/2006/relationships/customXml" Target="../ink/ink29.xml"/><Relationship Id="rId12" Type="http://schemas.openxmlformats.org/officeDocument/2006/relationships/image" Target="../media/image33.png"/><Relationship Id="rId17" Type="http://schemas.openxmlformats.org/officeDocument/2006/relationships/customXml" Target="../ink/ink34.xml"/><Relationship Id="rId2" Type="http://schemas.openxmlformats.org/officeDocument/2006/relationships/image" Target="../media/image28.emf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customXml" Target="../ink/ink31.xml"/><Relationship Id="rId5" Type="http://schemas.openxmlformats.org/officeDocument/2006/relationships/customXml" Target="../ink/ink28.xml"/><Relationship Id="rId15" Type="http://schemas.openxmlformats.org/officeDocument/2006/relationships/customXml" Target="../ink/ink33.xml"/><Relationship Id="rId10" Type="http://schemas.openxmlformats.org/officeDocument/2006/relationships/image" Target="../media/image32.png"/><Relationship Id="rId4" Type="http://schemas.openxmlformats.org/officeDocument/2006/relationships/image" Target="../media/image29.png"/><Relationship Id="rId9" Type="http://schemas.openxmlformats.org/officeDocument/2006/relationships/customXml" Target="../ink/ink30.xml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Logo">
            <a:extLst>
              <a:ext uri="{FF2B5EF4-FFF2-40B4-BE49-F238E27FC236}">
                <a16:creationId xmlns:a16="http://schemas.microsoft.com/office/drawing/2014/main" id="{D9255351-0BF9-479A-AEE4-F47AC58CB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3">
            <a:extLst>
              <a:ext uri="{FF2B5EF4-FFF2-40B4-BE49-F238E27FC236}">
                <a16:creationId xmlns:a16="http://schemas.microsoft.com/office/drawing/2014/main" id="{B054376B-AADE-41CD-9169-B82E05D5C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341" y="19983"/>
            <a:ext cx="56165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</a:rPr>
              <a:t>Competitiveness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The degree to which a person has the motivation to approach and achieve success in sport.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Nature or Nurture????</a:t>
            </a: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6D7D6044-5BB0-4994-B92E-9285551D8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716338"/>
            <a:ext cx="6119813" cy="270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</a:rPr>
              <a:t>Sport Specific Achievement Motivation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It will not surprise you to know that athletes are far more competitive than non-athletes.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bg1"/>
                </a:solidFill>
              </a:rPr>
              <a:t>However, it is possible to be competitive in different ways.</a:t>
            </a: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7F112B10-211F-40F7-B25D-7A23C0DC3E2E}"/>
              </a:ext>
            </a:extLst>
          </p:cNvPr>
          <p:cNvSpPr/>
          <p:nvPr/>
        </p:nvSpPr>
        <p:spPr>
          <a:xfrm>
            <a:off x="35644" y="2160752"/>
            <a:ext cx="3024336" cy="1800200"/>
          </a:xfrm>
          <a:prstGeom prst="cloudCallout">
            <a:avLst>
              <a:gd name="adj1" fmla="val 27579"/>
              <a:gd name="adj2" fmla="val 83967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Ego orientated – all about the result / outcome goals</a:t>
            </a:r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359E4353-3A0F-41FC-A711-4A5AE226E17B}"/>
              </a:ext>
            </a:extLst>
          </p:cNvPr>
          <p:cNvSpPr/>
          <p:nvPr/>
        </p:nvSpPr>
        <p:spPr>
          <a:xfrm>
            <a:off x="5938714" y="1844824"/>
            <a:ext cx="3024336" cy="1800200"/>
          </a:xfrm>
          <a:prstGeom prst="cloudCallout">
            <a:avLst>
              <a:gd name="adj1" fmla="val -13454"/>
              <a:gd name="adj2" fmla="val 108457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Task orientated – all about the performance / performance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  <p:bldP spid="2053" grpId="0" build="p"/>
      <p:bldP spid="2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C29EB9EE-F26C-468F-922E-0D3BA862C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1052513"/>
            <a:ext cx="45624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</a:rPr>
              <a:t>Need to Achieve</a:t>
            </a:r>
            <a:r>
              <a:rPr lang="en-GB" altLang="en-US" sz="360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chemeClr val="bg1"/>
                </a:solidFill>
              </a:rPr>
              <a:t>(Nach)</a:t>
            </a:r>
          </a:p>
        </p:txBody>
      </p:sp>
      <p:pic>
        <p:nvPicPr>
          <p:cNvPr id="3075" name="Picture 7" descr="Logo">
            <a:extLst>
              <a:ext uri="{FF2B5EF4-FFF2-40B4-BE49-F238E27FC236}">
                <a16:creationId xmlns:a16="http://schemas.microsoft.com/office/drawing/2014/main" id="{3F1C9DB8-2249-4AEF-8A59-3E3CCCDD8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9">
            <a:extLst>
              <a:ext uri="{FF2B5EF4-FFF2-40B4-BE49-F238E27FC236}">
                <a16:creationId xmlns:a16="http://schemas.microsoft.com/office/drawing/2014/main" id="{97A5009C-0AD4-4CA9-B454-F790152F6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636838"/>
            <a:ext cx="648017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 eaLnBrk="1" hangingPunct="1"/>
            <a:r>
              <a:rPr lang="en-GB" altLang="en-US">
                <a:solidFill>
                  <a:schemeClr val="bg1"/>
                </a:solidFill>
              </a:rPr>
              <a:t>Looks for challenges</a:t>
            </a:r>
          </a:p>
          <a:p>
            <a:pPr lvl="2" eaLnBrk="1" hangingPunct="1"/>
            <a:r>
              <a:rPr lang="en-GB" altLang="en-US">
                <a:solidFill>
                  <a:schemeClr val="bg1"/>
                </a:solidFill>
              </a:rPr>
              <a:t>Persists for longer</a:t>
            </a:r>
          </a:p>
          <a:p>
            <a:pPr lvl="2" eaLnBrk="1" hangingPunct="1"/>
            <a:r>
              <a:rPr lang="en-GB" altLang="en-US">
                <a:solidFill>
                  <a:schemeClr val="bg1"/>
                </a:solidFill>
              </a:rPr>
              <a:t>Values feedback from others</a:t>
            </a:r>
          </a:p>
          <a:p>
            <a:pPr lvl="2" eaLnBrk="1" hangingPunct="1"/>
            <a:r>
              <a:rPr lang="en-GB" altLang="en-US">
                <a:solidFill>
                  <a:schemeClr val="bg1"/>
                </a:solidFill>
              </a:rPr>
              <a:t>Not afraid of failure</a:t>
            </a:r>
            <a:endParaRPr lang="en-GB" altLang="en-US" b="1">
              <a:solidFill>
                <a:schemeClr val="bg1"/>
              </a:solidFill>
            </a:endParaRPr>
          </a:p>
          <a:p>
            <a:pPr lvl="2" eaLnBrk="1" hangingPunct="1"/>
            <a:r>
              <a:rPr lang="en-GB" altLang="en-US">
                <a:solidFill>
                  <a:schemeClr val="bg1"/>
                </a:solidFill>
              </a:rPr>
              <a:t>Complete a task quickly</a:t>
            </a:r>
            <a:endParaRPr lang="en-GB" altLang="en-US" b="1">
              <a:solidFill>
                <a:schemeClr val="bg1"/>
              </a:solidFill>
            </a:endParaRPr>
          </a:p>
          <a:p>
            <a:pPr lvl="2" eaLnBrk="1" hangingPunct="1"/>
            <a:r>
              <a:rPr lang="en-GB" altLang="en-US">
                <a:solidFill>
                  <a:schemeClr val="bg1"/>
                </a:solidFill>
              </a:rPr>
              <a:t>Take reasonable risks</a:t>
            </a:r>
          </a:p>
          <a:p>
            <a:pPr lvl="2" eaLnBrk="1" hangingPunct="1"/>
            <a:r>
              <a:rPr lang="en-GB" altLang="en-US">
                <a:solidFill>
                  <a:schemeClr val="bg1"/>
                </a:solidFill>
              </a:rPr>
              <a:t>Take responsibility for their actions</a:t>
            </a:r>
            <a:endParaRPr lang="en-GB" altLang="en-US" sz="180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GB" altLang="en-US" sz="2400">
              <a:solidFill>
                <a:schemeClr val="bg1"/>
              </a:solidFill>
            </a:endParaRPr>
          </a:p>
        </p:txBody>
      </p:sp>
      <p:sp>
        <p:nvSpPr>
          <p:cNvPr id="3077" name="Text Box 10">
            <a:extLst>
              <a:ext uri="{FF2B5EF4-FFF2-40B4-BE49-F238E27FC236}">
                <a16:creationId xmlns:a16="http://schemas.microsoft.com/office/drawing/2014/main" id="{C4924B69-9123-495E-917E-60F4F958F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0"/>
            <a:ext cx="4392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3600">
                <a:solidFill>
                  <a:schemeClr val="bg1"/>
                </a:solidFill>
              </a:rPr>
              <a:t>Personality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84B1AFE2-76D6-422D-B23B-2BD98C1F664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773238"/>
            <a:ext cx="7704137" cy="4525962"/>
          </a:xfrm>
        </p:spPr>
        <p:txBody>
          <a:bodyPr/>
          <a:lstStyle/>
          <a:p>
            <a:pPr lvl="3" eaLnBrk="1" hangingPunct="1">
              <a:buFontTx/>
              <a:buChar char="•"/>
            </a:pPr>
            <a:r>
              <a:rPr lang="en-GB" altLang="en-US" sz="2400">
                <a:solidFill>
                  <a:schemeClr val="bg1"/>
                </a:solidFill>
              </a:rPr>
              <a:t>Pre-occupied about failure</a:t>
            </a:r>
          </a:p>
          <a:p>
            <a:pPr lvl="3" eaLnBrk="1" hangingPunct="1">
              <a:buFontTx/>
              <a:buChar char="•"/>
            </a:pPr>
            <a:r>
              <a:rPr lang="en-GB" altLang="en-US" sz="2400">
                <a:solidFill>
                  <a:schemeClr val="bg1"/>
                </a:solidFill>
              </a:rPr>
              <a:t>Avoids challenging tasks</a:t>
            </a:r>
          </a:p>
          <a:p>
            <a:pPr lvl="3" eaLnBrk="1" hangingPunct="1">
              <a:buFontTx/>
              <a:buChar char="•"/>
            </a:pPr>
            <a:r>
              <a:rPr lang="en-GB" altLang="en-US" sz="2400">
                <a:solidFill>
                  <a:schemeClr val="bg1"/>
                </a:solidFill>
              </a:rPr>
              <a:t>Performs worse when people evaluate</a:t>
            </a:r>
          </a:p>
          <a:p>
            <a:pPr lvl="3" eaLnBrk="1" hangingPunct="1">
              <a:buFontTx/>
              <a:buChar char="•"/>
            </a:pPr>
            <a:r>
              <a:rPr lang="en-GB" altLang="en-US" sz="2400">
                <a:solidFill>
                  <a:schemeClr val="bg1"/>
                </a:solidFill>
              </a:rPr>
              <a:t>Do not want feedback</a:t>
            </a:r>
          </a:p>
          <a:p>
            <a:pPr lvl="3" eaLnBrk="1" hangingPunct="1">
              <a:buFontTx/>
              <a:buChar char="•"/>
            </a:pPr>
            <a:r>
              <a:rPr lang="en-GB" altLang="en-US" sz="2400">
                <a:solidFill>
                  <a:schemeClr val="bg1"/>
                </a:solidFill>
              </a:rPr>
              <a:t>Give up easily</a:t>
            </a:r>
          </a:p>
          <a:p>
            <a:pPr lvl="3" eaLnBrk="1" hangingPunct="1">
              <a:buFontTx/>
              <a:buChar char="•"/>
            </a:pPr>
            <a:r>
              <a:rPr lang="en-GB" altLang="en-US" sz="2400">
                <a:solidFill>
                  <a:schemeClr val="bg1"/>
                </a:solidFill>
              </a:rPr>
              <a:t>Take their time to complete a task or do not complete it</a:t>
            </a:r>
          </a:p>
          <a:p>
            <a:pPr lvl="3" eaLnBrk="1" hangingPunct="1">
              <a:buFontTx/>
              <a:buChar char="•"/>
            </a:pPr>
            <a:r>
              <a:rPr lang="en-GB" altLang="en-US" sz="2400">
                <a:solidFill>
                  <a:schemeClr val="bg1"/>
                </a:solidFill>
              </a:rPr>
              <a:t>Avoid personal responsibility</a:t>
            </a:r>
          </a:p>
          <a:p>
            <a:pPr eaLnBrk="1" hangingPunct="1"/>
            <a:endParaRPr lang="en-GB" altLang="en-US" sz="240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GB" altLang="en-US" sz="2400">
              <a:solidFill>
                <a:schemeClr val="bg1"/>
              </a:solidFill>
            </a:endParaRPr>
          </a:p>
        </p:txBody>
      </p:sp>
      <p:pic>
        <p:nvPicPr>
          <p:cNvPr id="4099" name="Picture 4" descr="Logo">
            <a:extLst>
              <a:ext uri="{FF2B5EF4-FFF2-40B4-BE49-F238E27FC236}">
                <a16:creationId xmlns:a16="http://schemas.microsoft.com/office/drawing/2014/main" id="{B393E0BE-469E-48F5-A03E-17B66A271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6">
            <a:extLst>
              <a:ext uri="{FF2B5EF4-FFF2-40B4-BE49-F238E27FC236}">
                <a16:creationId xmlns:a16="http://schemas.microsoft.com/office/drawing/2014/main" id="{CE426D29-A2DB-472E-98EE-E1BCD5037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60350"/>
            <a:ext cx="48387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chemeClr val="bg1"/>
                </a:solidFill>
              </a:rPr>
              <a:t>Need to Avoid Failure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chemeClr val="bg1"/>
                </a:solidFill>
              </a:rPr>
              <a:t>(Naf)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Logo">
            <a:extLst>
              <a:ext uri="{FF2B5EF4-FFF2-40B4-BE49-F238E27FC236}">
                <a16:creationId xmlns:a16="http://schemas.microsoft.com/office/drawing/2014/main" id="{5EFDEEE1-5E25-4BCE-A68A-8D104C8F2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6">
            <a:extLst>
              <a:ext uri="{FF2B5EF4-FFF2-40B4-BE49-F238E27FC236}">
                <a16:creationId xmlns:a16="http://schemas.microsoft.com/office/drawing/2014/main" id="{76D154AD-B2B7-4800-812D-94C0A87E4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0"/>
            <a:ext cx="4392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3600">
                <a:solidFill>
                  <a:schemeClr val="bg1"/>
                </a:solidFill>
              </a:rPr>
              <a:t>Situation Factors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8762110-2EF4-4C88-82C0-6809EEDD9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981075"/>
            <a:ext cx="62769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85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85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85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85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The probability of success (task difficulty)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</a:rPr>
              <a:t>The incentive value of that success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03152BCD-86BA-4151-9569-C1A8BEA2C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500438"/>
            <a:ext cx="1223963" cy="865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Incentive value of success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4DEF0B3A-84B0-4CDD-8C66-E996E7157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6237288"/>
            <a:ext cx="2662238" cy="3603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Probability of success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3F5A84A6-D286-4BB6-BE07-1DE92E2BABF4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2636838"/>
            <a:ext cx="5891213" cy="3476625"/>
            <a:chOff x="930" y="1661"/>
            <a:chExt cx="3711" cy="2190"/>
          </a:xfrm>
        </p:grpSpPr>
        <p:sp>
          <p:nvSpPr>
            <p:cNvPr id="5129" name="Text Box 12">
              <a:extLst>
                <a:ext uri="{FF2B5EF4-FFF2-40B4-BE49-F238E27FC236}">
                  <a16:creationId xmlns:a16="http://schemas.microsoft.com/office/drawing/2014/main" id="{E5DBA197-376C-49A6-BE31-2F0AB35170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1706"/>
              <a:ext cx="45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solidFill>
                    <a:schemeClr val="bg1"/>
                  </a:solidFill>
                </a:rPr>
                <a:t>High</a:t>
              </a:r>
            </a:p>
          </p:txBody>
        </p:sp>
        <p:sp>
          <p:nvSpPr>
            <p:cNvPr id="5130" name="Text Box 14">
              <a:extLst>
                <a:ext uri="{FF2B5EF4-FFF2-40B4-BE49-F238E27FC236}">
                  <a16:creationId xmlns:a16="http://schemas.microsoft.com/office/drawing/2014/main" id="{742E6515-D668-4599-8CB9-96CBB245CC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3277"/>
              <a:ext cx="4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solidFill>
                    <a:schemeClr val="bg1"/>
                  </a:solidFill>
                </a:rPr>
                <a:t>Low</a:t>
              </a:r>
            </a:p>
          </p:txBody>
        </p:sp>
        <p:grpSp>
          <p:nvGrpSpPr>
            <p:cNvPr id="5131" name="Group 19">
              <a:extLst>
                <a:ext uri="{FF2B5EF4-FFF2-40B4-BE49-F238E27FC236}">
                  <a16:creationId xmlns:a16="http://schemas.microsoft.com/office/drawing/2014/main" id="{4B586E93-9E86-4299-B6D2-622D75E220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5" y="1661"/>
              <a:ext cx="3076" cy="2190"/>
              <a:chOff x="1565" y="1661"/>
              <a:chExt cx="3076" cy="2190"/>
            </a:xfrm>
          </p:grpSpPr>
          <p:sp>
            <p:nvSpPr>
              <p:cNvPr id="5132" name="Line 8">
                <a:extLst>
                  <a:ext uri="{FF2B5EF4-FFF2-40B4-BE49-F238E27FC236}">
                    <a16:creationId xmlns:a16="http://schemas.microsoft.com/office/drawing/2014/main" id="{E0F122A0-C7E6-4918-B059-D2B680217A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5" y="1661"/>
                <a:ext cx="0" cy="1921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3" name="Line 9">
                <a:extLst>
                  <a:ext uri="{FF2B5EF4-FFF2-40B4-BE49-F238E27FC236}">
                    <a16:creationId xmlns:a16="http://schemas.microsoft.com/office/drawing/2014/main" id="{D16BE29D-1016-4684-A6BB-BCB3C35093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5" y="3582"/>
                <a:ext cx="2948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4" name="Text Box 13">
                <a:extLst>
                  <a:ext uri="{FF2B5EF4-FFF2-40B4-BE49-F238E27FC236}">
                    <a16:creationId xmlns:a16="http://schemas.microsoft.com/office/drawing/2014/main" id="{8C72FBFB-9F91-4A77-A475-5420C51EE1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5" y="3635"/>
                <a:ext cx="53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>
                    <a:solidFill>
                      <a:schemeClr val="bg1"/>
                    </a:solidFill>
                  </a:rPr>
                  <a:t>100%</a:t>
                </a:r>
              </a:p>
            </p:txBody>
          </p:sp>
          <p:sp>
            <p:nvSpPr>
              <p:cNvPr id="5135" name="Text Box 15">
                <a:extLst>
                  <a:ext uri="{FF2B5EF4-FFF2-40B4-BE49-F238E27FC236}">
                    <a16:creationId xmlns:a16="http://schemas.microsoft.com/office/drawing/2014/main" id="{CFB4BCC6-1147-49AD-919B-F65F597104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65" y="3634"/>
                <a:ext cx="432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>
                    <a:solidFill>
                      <a:schemeClr val="bg1"/>
                    </a:solidFill>
                  </a:rPr>
                  <a:t>0%</a:t>
                </a:r>
              </a:p>
            </p:txBody>
          </p:sp>
          <p:sp>
            <p:nvSpPr>
              <p:cNvPr id="5136" name="Text Box 16">
                <a:extLst>
                  <a:ext uri="{FF2B5EF4-FFF2-40B4-BE49-F238E27FC236}">
                    <a16:creationId xmlns:a16="http://schemas.microsoft.com/office/drawing/2014/main" id="{85EAACC0-3970-4BCF-A48E-F5C9486843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5" y="3634"/>
                <a:ext cx="431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>
                    <a:solidFill>
                      <a:schemeClr val="bg1"/>
                    </a:solidFill>
                  </a:rPr>
                  <a:t>50%</a:t>
                </a:r>
              </a:p>
            </p:txBody>
          </p:sp>
        </p:grpSp>
      </p:grpSp>
      <p:sp>
        <p:nvSpPr>
          <p:cNvPr id="4113" name="Line 17">
            <a:extLst>
              <a:ext uri="{FF2B5EF4-FFF2-40B4-BE49-F238E27FC236}">
                <a16:creationId xmlns:a16="http://schemas.microsoft.com/office/drawing/2014/main" id="{B7AA63BB-C071-4010-AC8B-6FA6A15039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43213" y="2852738"/>
            <a:ext cx="3889375" cy="2246312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62C6F53-55DB-40C4-9A55-8A0D1E78BA19}"/>
              </a:ext>
            </a:extLst>
          </p:cNvPr>
          <p:cNvGrpSpPr/>
          <p:nvPr/>
        </p:nvGrpSpPr>
        <p:grpSpPr>
          <a:xfrm>
            <a:off x="6562037" y="4407763"/>
            <a:ext cx="1196280" cy="894600"/>
            <a:chOff x="6562037" y="4407763"/>
            <a:chExt cx="1196280" cy="89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4AE5206-043E-47F7-BFB0-D91583E577C3}"/>
                    </a:ext>
                  </a:extLst>
                </p14:cNvPr>
                <p14:cNvContentPartPr/>
                <p14:nvPr/>
              </p14:nvContentPartPr>
              <p14:xfrm>
                <a:off x="6562037" y="4787563"/>
                <a:ext cx="501840" cy="5148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4AE5206-043E-47F7-BFB0-D91583E577C3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544037" y="4769923"/>
                  <a:ext cx="537480" cy="55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FA677EAB-4F02-42FF-9E85-17F767B77F14}"/>
                    </a:ext>
                  </a:extLst>
                </p14:cNvPr>
                <p14:cNvContentPartPr/>
                <p14:nvPr/>
              </p14:nvContentPartPr>
              <p14:xfrm>
                <a:off x="7111037" y="4432603"/>
                <a:ext cx="206640" cy="2898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FA677EAB-4F02-42FF-9E85-17F767B77F1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93037" y="4414603"/>
                  <a:ext cx="24228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8280404-5794-4151-8EFC-D139CD2186AE}"/>
                    </a:ext>
                  </a:extLst>
                </p14:cNvPr>
                <p14:cNvContentPartPr/>
                <p14:nvPr/>
              </p14:nvContentPartPr>
              <p14:xfrm>
                <a:off x="7431797" y="4445923"/>
                <a:ext cx="124560" cy="2696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8280404-5794-4151-8EFC-D139CD2186A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414157" y="4428283"/>
                  <a:ext cx="16020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B280493-3C24-4B3E-9A53-8452BE8BCAFC}"/>
                    </a:ext>
                  </a:extLst>
                </p14:cNvPr>
                <p14:cNvContentPartPr/>
                <p14:nvPr/>
              </p14:nvContentPartPr>
              <p14:xfrm>
                <a:off x="7433237" y="4546723"/>
                <a:ext cx="92520" cy="51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B280493-3C24-4B3E-9A53-8452BE8BCAF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415597" y="4528723"/>
                  <a:ext cx="12816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ACCA9B3-05EC-482C-B9D7-376CC70D4740}"/>
                    </a:ext>
                  </a:extLst>
                </p14:cNvPr>
                <p14:cNvContentPartPr/>
                <p14:nvPr/>
              </p14:nvContentPartPr>
              <p14:xfrm>
                <a:off x="7658597" y="4407763"/>
                <a:ext cx="99720" cy="3002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ACCA9B3-05EC-482C-B9D7-376CC70D474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640957" y="4390123"/>
                  <a:ext cx="13536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FE3D6FC-BA3F-4EFB-8D6F-F90239FD878A}"/>
                    </a:ext>
                  </a:extLst>
                </p14:cNvPr>
                <p14:cNvContentPartPr/>
                <p14:nvPr/>
              </p14:nvContentPartPr>
              <p14:xfrm>
                <a:off x="7669757" y="4538443"/>
                <a:ext cx="80640" cy="356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FE3D6FC-BA3F-4EFB-8D6F-F90239FD878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51757" y="4520803"/>
                  <a:ext cx="116280" cy="71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9B38ED4-EB45-4C3C-9431-2885B5BEC939}"/>
              </a:ext>
            </a:extLst>
          </p:cNvPr>
          <p:cNvGrpSpPr/>
          <p:nvPr/>
        </p:nvGrpSpPr>
        <p:grpSpPr>
          <a:xfrm>
            <a:off x="2647037" y="2412643"/>
            <a:ext cx="2018520" cy="864000"/>
            <a:chOff x="2647037" y="2412643"/>
            <a:chExt cx="2018520" cy="86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AD33B3B-FBD9-4AE3-8AE9-858218139AD1}"/>
                    </a:ext>
                  </a:extLst>
                </p14:cNvPr>
                <p14:cNvContentPartPr/>
                <p14:nvPr/>
              </p14:nvContentPartPr>
              <p14:xfrm>
                <a:off x="2647037" y="2636563"/>
                <a:ext cx="687960" cy="6400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AD33B3B-FBD9-4AE3-8AE9-858218139A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29037" y="2618563"/>
                  <a:ext cx="723600" cy="67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ACC17E7-0FCB-4001-8584-ED954ADBAD67}"/>
                    </a:ext>
                  </a:extLst>
                </p14:cNvPr>
                <p14:cNvContentPartPr/>
                <p14:nvPr/>
              </p14:nvContentPartPr>
              <p14:xfrm>
                <a:off x="3406997" y="2412643"/>
                <a:ext cx="282960" cy="3258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ACC17E7-0FCB-4001-8584-ED954ADBAD6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389357" y="2395003"/>
                  <a:ext cx="31860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6CBB93C-88AB-4EDB-B0E7-5C3BBF9AFB27}"/>
                    </a:ext>
                  </a:extLst>
                </p14:cNvPr>
                <p14:cNvContentPartPr/>
                <p14:nvPr/>
              </p14:nvContentPartPr>
              <p14:xfrm>
                <a:off x="3726677" y="2536483"/>
                <a:ext cx="200520" cy="2440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6CBB93C-88AB-4EDB-B0E7-5C3BBF9AFB2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709037" y="2518483"/>
                  <a:ext cx="23616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6B9F8D2-8B9D-4317-AF80-21A288B44E8D}"/>
                    </a:ext>
                  </a:extLst>
                </p14:cNvPr>
                <p14:cNvContentPartPr/>
                <p14:nvPr/>
              </p14:nvContentPartPr>
              <p14:xfrm>
                <a:off x="3728477" y="2592283"/>
                <a:ext cx="153360" cy="910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6B9F8D2-8B9D-4317-AF80-21A288B44E8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710477" y="2574283"/>
                  <a:ext cx="18900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2C37A41-67BE-4A7A-8417-A779A49D2C50}"/>
                    </a:ext>
                  </a:extLst>
                </p14:cNvPr>
                <p14:cNvContentPartPr/>
                <p14:nvPr/>
              </p14:nvContentPartPr>
              <p14:xfrm>
                <a:off x="3964637" y="2517043"/>
                <a:ext cx="159840" cy="2462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2C37A41-67BE-4A7A-8417-A779A49D2C5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946997" y="2499043"/>
                  <a:ext cx="19548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D8F1CB6-72FA-4964-945C-763B2A59B5E1}"/>
                    </a:ext>
                  </a:extLst>
                </p14:cNvPr>
                <p14:cNvContentPartPr/>
                <p14:nvPr/>
              </p14:nvContentPartPr>
              <p14:xfrm>
                <a:off x="4199717" y="2493283"/>
                <a:ext cx="15840" cy="2203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D8F1CB6-72FA-4964-945C-763B2A59B5E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181717" y="2475283"/>
                  <a:ext cx="5148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DDE8694-97E5-41FA-B489-CE3C82B4F220}"/>
                    </a:ext>
                  </a:extLst>
                </p14:cNvPr>
                <p14:cNvContentPartPr/>
                <p14:nvPr/>
              </p14:nvContentPartPr>
              <p14:xfrm>
                <a:off x="4239677" y="2590483"/>
                <a:ext cx="106560" cy="334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DDE8694-97E5-41FA-B489-CE3C82B4F22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222037" y="2572483"/>
                  <a:ext cx="14220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5B5BCD8-A5CD-4DC1-ABAE-CBED0F7F6443}"/>
                    </a:ext>
                  </a:extLst>
                </p14:cNvPr>
                <p14:cNvContentPartPr/>
                <p14:nvPr/>
              </p14:nvContentPartPr>
              <p14:xfrm>
                <a:off x="4354877" y="2413723"/>
                <a:ext cx="73080" cy="309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5B5BCD8-A5CD-4DC1-ABAE-CBED0F7F6443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337237" y="2396083"/>
                  <a:ext cx="10872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F1603BF-38F9-44D4-8ACD-9CC66AB013EA}"/>
                    </a:ext>
                  </a:extLst>
                </p14:cNvPr>
                <p14:cNvContentPartPr/>
                <p14:nvPr/>
              </p14:nvContentPartPr>
              <p14:xfrm>
                <a:off x="4550357" y="2444323"/>
                <a:ext cx="115200" cy="2581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F1603BF-38F9-44D4-8ACD-9CC66AB013E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532357" y="2426683"/>
                  <a:ext cx="15084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FA3CBB6-EDF5-4DD4-9C10-903B92299F28}"/>
                    </a:ext>
                  </a:extLst>
                </p14:cNvPr>
                <p14:cNvContentPartPr/>
                <p14:nvPr/>
              </p14:nvContentPartPr>
              <p14:xfrm>
                <a:off x="4573397" y="2801443"/>
                <a:ext cx="36360" cy="43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FA3CBB6-EDF5-4DD4-9C10-903B92299F28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555757" y="2783443"/>
                  <a:ext cx="72000" cy="7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21" name="Group 4120">
            <a:extLst>
              <a:ext uri="{FF2B5EF4-FFF2-40B4-BE49-F238E27FC236}">
                <a16:creationId xmlns:a16="http://schemas.microsoft.com/office/drawing/2014/main" id="{16CBB9A4-53D4-4097-92B9-94619CA0F0AD}"/>
              </a:ext>
            </a:extLst>
          </p:cNvPr>
          <p:cNvGrpSpPr/>
          <p:nvPr/>
        </p:nvGrpSpPr>
        <p:grpSpPr>
          <a:xfrm>
            <a:off x="3305117" y="3289603"/>
            <a:ext cx="2886840" cy="1004040"/>
            <a:chOff x="3305117" y="3289603"/>
            <a:chExt cx="2886840" cy="1004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109" name="Ink 4108">
                  <a:extLst>
                    <a:ext uri="{FF2B5EF4-FFF2-40B4-BE49-F238E27FC236}">
                      <a16:creationId xmlns:a16="http://schemas.microsoft.com/office/drawing/2014/main" id="{D592D8D3-58E2-4436-A554-35D30704CD85}"/>
                    </a:ext>
                  </a:extLst>
                </p14:cNvPr>
                <p14:cNvContentPartPr/>
                <p14:nvPr/>
              </p14:nvContentPartPr>
              <p14:xfrm>
                <a:off x="3305117" y="3289603"/>
                <a:ext cx="1130760" cy="807840"/>
              </p14:xfrm>
            </p:contentPart>
          </mc:Choice>
          <mc:Fallback>
            <p:pic>
              <p:nvPicPr>
                <p:cNvPr id="4109" name="Ink 4108">
                  <a:extLst>
                    <a:ext uri="{FF2B5EF4-FFF2-40B4-BE49-F238E27FC236}">
                      <a16:creationId xmlns:a16="http://schemas.microsoft.com/office/drawing/2014/main" id="{D592D8D3-58E2-4436-A554-35D30704CD8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287117" y="3271963"/>
                  <a:ext cx="1166400" cy="84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110" name="Ink 4109">
                  <a:extLst>
                    <a:ext uri="{FF2B5EF4-FFF2-40B4-BE49-F238E27FC236}">
                      <a16:creationId xmlns:a16="http://schemas.microsoft.com/office/drawing/2014/main" id="{551734D3-ED44-425D-A017-FBC84F7A2E63}"/>
                    </a:ext>
                  </a:extLst>
                </p14:cNvPr>
                <p14:cNvContentPartPr/>
                <p14:nvPr/>
              </p14:nvContentPartPr>
              <p14:xfrm>
                <a:off x="4554677" y="3700723"/>
                <a:ext cx="620640" cy="592920"/>
              </p14:xfrm>
            </p:contentPart>
          </mc:Choice>
          <mc:Fallback>
            <p:pic>
              <p:nvPicPr>
                <p:cNvPr id="4110" name="Ink 4109">
                  <a:extLst>
                    <a:ext uri="{FF2B5EF4-FFF2-40B4-BE49-F238E27FC236}">
                      <a16:creationId xmlns:a16="http://schemas.microsoft.com/office/drawing/2014/main" id="{551734D3-ED44-425D-A017-FBC84F7A2E63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537037" y="3682723"/>
                  <a:ext cx="656280" cy="62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112" name="Ink 4111">
                  <a:extLst>
                    <a:ext uri="{FF2B5EF4-FFF2-40B4-BE49-F238E27FC236}">
                      <a16:creationId xmlns:a16="http://schemas.microsoft.com/office/drawing/2014/main" id="{15DA3151-9113-4B2F-9D8D-5F4D47E43ACC}"/>
                    </a:ext>
                  </a:extLst>
                </p14:cNvPr>
                <p14:cNvContentPartPr/>
                <p14:nvPr/>
              </p14:nvContentPartPr>
              <p14:xfrm>
                <a:off x="5143277" y="3449803"/>
                <a:ext cx="36000" cy="271800"/>
              </p14:xfrm>
            </p:contentPart>
          </mc:Choice>
          <mc:Fallback>
            <p:pic>
              <p:nvPicPr>
                <p:cNvPr id="4112" name="Ink 4111">
                  <a:extLst>
                    <a:ext uri="{FF2B5EF4-FFF2-40B4-BE49-F238E27FC236}">
                      <a16:creationId xmlns:a16="http://schemas.microsoft.com/office/drawing/2014/main" id="{15DA3151-9113-4B2F-9D8D-5F4D47E43AC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125277" y="3431803"/>
                  <a:ext cx="716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114" name="Ink 4113">
                  <a:extLst>
                    <a:ext uri="{FF2B5EF4-FFF2-40B4-BE49-F238E27FC236}">
                      <a16:creationId xmlns:a16="http://schemas.microsoft.com/office/drawing/2014/main" id="{0C116426-5C5B-4165-8E5E-04E0E27D0A09}"/>
                    </a:ext>
                  </a:extLst>
                </p14:cNvPr>
                <p14:cNvContentPartPr/>
                <p14:nvPr/>
              </p14:nvContentPartPr>
              <p14:xfrm>
                <a:off x="5183237" y="3366643"/>
                <a:ext cx="235800" cy="328320"/>
              </p14:xfrm>
            </p:contentPart>
          </mc:Choice>
          <mc:Fallback>
            <p:pic>
              <p:nvPicPr>
                <p:cNvPr id="4114" name="Ink 4113">
                  <a:extLst>
                    <a:ext uri="{FF2B5EF4-FFF2-40B4-BE49-F238E27FC236}">
                      <a16:creationId xmlns:a16="http://schemas.microsoft.com/office/drawing/2014/main" id="{0C116426-5C5B-4165-8E5E-04E0E27D0A0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165237" y="3348643"/>
                  <a:ext cx="27144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115" name="Ink 4114">
                  <a:extLst>
                    <a:ext uri="{FF2B5EF4-FFF2-40B4-BE49-F238E27FC236}">
                      <a16:creationId xmlns:a16="http://schemas.microsoft.com/office/drawing/2014/main" id="{9E7C5316-7CE8-4ABA-B91B-568FE09D77BF}"/>
                    </a:ext>
                  </a:extLst>
                </p14:cNvPr>
                <p14:cNvContentPartPr/>
                <p14:nvPr/>
              </p14:nvContentPartPr>
              <p14:xfrm>
                <a:off x="5528837" y="3442603"/>
                <a:ext cx="162000" cy="223200"/>
              </p14:xfrm>
            </p:contentPart>
          </mc:Choice>
          <mc:Fallback>
            <p:pic>
              <p:nvPicPr>
                <p:cNvPr id="4115" name="Ink 4114">
                  <a:extLst>
                    <a:ext uri="{FF2B5EF4-FFF2-40B4-BE49-F238E27FC236}">
                      <a16:creationId xmlns:a16="http://schemas.microsoft.com/office/drawing/2014/main" id="{9E7C5316-7CE8-4ABA-B91B-568FE09D77BF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511197" y="3424963"/>
                  <a:ext cx="19764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116" name="Ink 4115">
                  <a:extLst>
                    <a:ext uri="{FF2B5EF4-FFF2-40B4-BE49-F238E27FC236}">
                      <a16:creationId xmlns:a16="http://schemas.microsoft.com/office/drawing/2014/main" id="{A7927F54-2F75-4A81-98D6-72511325332F}"/>
                    </a:ext>
                  </a:extLst>
                </p14:cNvPr>
                <p14:cNvContentPartPr/>
                <p14:nvPr/>
              </p14:nvContentPartPr>
              <p14:xfrm>
                <a:off x="5559437" y="3535123"/>
                <a:ext cx="127800" cy="24840"/>
              </p14:xfrm>
            </p:contentPart>
          </mc:Choice>
          <mc:Fallback>
            <p:pic>
              <p:nvPicPr>
                <p:cNvPr id="4116" name="Ink 4115">
                  <a:extLst>
                    <a:ext uri="{FF2B5EF4-FFF2-40B4-BE49-F238E27FC236}">
                      <a16:creationId xmlns:a16="http://schemas.microsoft.com/office/drawing/2014/main" id="{A7927F54-2F75-4A81-98D6-72511325332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541797" y="3517123"/>
                  <a:ext cx="16344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117" name="Ink 4116">
                  <a:extLst>
                    <a:ext uri="{FF2B5EF4-FFF2-40B4-BE49-F238E27FC236}">
                      <a16:creationId xmlns:a16="http://schemas.microsoft.com/office/drawing/2014/main" id="{78E95A60-D9C4-475F-ADB8-6B294DD070FD}"/>
                    </a:ext>
                  </a:extLst>
                </p14:cNvPr>
                <p14:cNvContentPartPr/>
                <p14:nvPr/>
              </p14:nvContentPartPr>
              <p14:xfrm>
                <a:off x="5750957" y="3384283"/>
                <a:ext cx="158400" cy="246600"/>
              </p14:xfrm>
            </p:contentPart>
          </mc:Choice>
          <mc:Fallback>
            <p:pic>
              <p:nvPicPr>
                <p:cNvPr id="4117" name="Ink 4116">
                  <a:extLst>
                    <a:ext uri="{FF2B5EF4-FFF2-40B4-BE49-F238E27FC236}">
                      <a16:creationId xmlns:a16="http://schemas.microsoft.com/office/drawing/2014/main" id="{78E95A60-D9C4-475F-ADB8-6B294DD070FD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5732957" y="3366643"/>
                  <a:ext cx="1940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118" name="Ink 4117">
                  <a:extLst>
                    <a:ext uri="{FF2B5EF4-FFF2-40B4-BE49-F238E27FC236}">
                      <a16:creationId xmlns:a16="http://schemas.microsoft.com/office/drawing/2014/main" id="{C9EE4DC0-B972-4881-B393-9838DD990AB9}"/>
                    </a:ext>
                  </a:extLst>
                </p14:cNvPr>
                <p14:cNvContentPartPr/>
                <p14:nvPr/>
              </p14:nvContentPartPr>
              <p14:xfrm>
                <a:off x="6033197" y="3391843"/>
                <a:ext cx="15840" cy="234720"/>
              </p14:xfrm>
            </p:contentPart>
          </mc:Choice>
          <mc:Fallback>
            <p:pic>
              <p:nvPicPr>
                <p:cNvPr id="4118" name="Ink 4117">
                  <a:extLst>
                    <a:ext uri="{FF2B5EF4-FFF2-40B4-BE49-F238E27FC236}">
                      <a16:creationId xmlns:a16="http://schemas.microsoft.com/office/drawing/2014/main" id="{C9EE4DC0-B972-4881-B393-9838DD990AB9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015557" y="3373843"/>
                  <a:ext cx="5148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119" name="Ink 4118">
                  <a:extLst>
                    <a:ext uri="{FF2B5EF4-FFF2-40B4-BE49-F238E27FC236}">
                      <a16:creationId xmlns:a16="http://schemas.microsoft.com/office/drawing/2014/main" id="{5D01DC6F-A260-4891-A50D-E5406F81DECC}"/>
                    </a:ext>
                  </a:extLst>
                </p14:cNvPr>
                <p14:cNvContentPartPr/>
                <p14:nvPr/>
              </p14:nvContentPartPr>
              <p14:xfrm>
                <a:off x="6018797" y="3508483"/>
                <a:ext cx="61200" cy="20880"/>
              </p14:xfrm>
            </p:contentPart>
          </mc:Choice>
          <mc:Fallback>
            <p:pic>
              <p:nvPicPr>
                <p:cNvPr id="4119" name="Ink 4118">
                  <a:extLst>
                    <a:ext uri="{FF2B5EF4-FFF2-40B4-BE49-F238E27FC236}">
                      <a16:creationId xmlns:a16="http://schemas.microsoft.com/office/drawing/2014/main" id="{5D01DC6F-A260-4891-A50D-E5406F81DEC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001157" y="3490843"/>
                  <a:ext cx="9684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4120" name="Ink 4119">
                  <a:extLst>
                    <a:ext uri="{FF2B5EF4-FFF2-40B4-BE49-F238E27FC236}">
                      <a16:creationId xmlns:a16="http://schemas.microsoft.com/office/drawing/2014/main" id="{1CC09573-721F-49A5-B538-BBD543F2F95C}"/>
                    </a:ext>
                  </a:extLst>
                </p14:cNvPr>
                <p14:cNvContentPartPr/>
                <p14:nvPr/>
              </p14:nvContentPartPr>
              <p14:xfrm>
                <a:off x="6175037" y="3301483"/>
                <a:ext cx="16920" cy="306720"/>
              </p14:xfrm>
            </p:contentPart>
          </mc:Choice>
          <mc:Fallback>
            <p:pic>
              <p:nvPicPr>
                <p:cNvPr id="4120" name="Ink 4119">
                  <a:extLst>
                    <a:ext uri="{FF2B5EF4-FFF2-40B4-BE49-F238E27FC236}">
                      <a16:creationId xmlns:a16="http://schemas.microsoft.com/office/drawing/2014/main" id="{1CC09573-721F-49A5-B538-BBD543F2F95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157037" y="3283483"/>
                  <a:ext cx="52560" cy="34236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10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1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1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/>
      <p:bldP spid="4106" grpId="0" animBg="1"/>
      <p:bldP spid="4107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">
            <a:extLst>
              <a:ext uri="{FF2B5EF4-FFF2-40B4-BE49-F238E27FC236}">
                <a16:creationId xmlns:a16="http://schemas.microsoft.com/office/drawing/2014/main" id="{C1667210-E4BF-4A0F-A676-0867E550E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1867D1-3CAA-4679-83FC-0B1422334BAE}"/>
              </a:ext>
            </a:extLst>
          </p:cNvPr>
          <p:cNvSpPr txBox="1"/>
          <p:nvPr/>
        </p:nvSpPr>
        <p:spPr>
          <a:xfrm>
            <a:off x="1187624" y="1412776"/>
            <a:ext cx="73448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Give Success - make tasks easier / progressively harder.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Positive Reinforcement - give praise when players do well.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Set Goals – achievable and best if Performance Goals.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Attribute success internally </a:t>
            </a:r>
            <a:r>
              <a:rPr lang="en-GB" sz="2400" dirty="0" err="1">
                <a:solidFill>
                  <a:schemeClr val="bg1"/>
                </a:solidFill>
              </a:rPr>
              <a:t>eg</a:t>
            </a:r>
            <a:r>
              <a:rPr lang="en-GB" sz="2400" dirty="0">
                <a:solidFill>
                  <a:schemeClr val="bg1"/>
                </a:solidFill>
              </a:rPr>
              <a:t> effort – “You worked really hard to achieve that.”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F6E78E-251D-42DC-931B-0389356BF2D6}"/>
              </a:ext>
            </a:extLst>
          </p:cNvPr>
          <p:cNvSpPr/>
          <p:nvPr/>
        </p:nvSpPr>
        <p:spPr>
          <a:xfrm>
            <a:off x="1691680" y="498451"/>
            <a:ext cx="61269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How do we turn NAF to </a:t>
            </a:r>
            <a:r>
              <a:rPr lang="en-GB" sz="3200" b="1" dirty="0" err="1">
                <a:solidFill>
                  <a:schemeClr val="bg1"/>
                </a:solidFill>
              </a:rPr>
              <a:t>NAch</a:t>
            </a:r>
            <a:r>
              <a:rPr lang="en-GB" sz="32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9552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>
            <a:extLst>
              <a:ext uri="{FF2B5EF4-FFF2-40B4-BE49-F238E27FC236}">
                <a16:creationId xmlns:a16="http://schemas.microsoft.com/office/drawing/2014/main" id="{23A8564D-F6E9-4CBD-AD7C-AD54ABA90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150"/>
            <a:ext cx="8799512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F35EFA6-3FB5-43D9-86A8-32E9AAB8DF62}"/>
                  </a:ext>
                </a:extLst>
              </p14:cNvPr>
              <p14:cNvContentPartPr/>
              <p14:nvPr/>
            </p14:nvContentPartPr>
            <p14:xfrm>
              <a:off x="-535363" y="2037103"/>
              <a:ext cx="36000" cy="5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F35EFA6-3FB5-43D9-86A8-32E9AAB8DF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553003" y="2019103"/>
                <a:ext cx="7164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2A20843-6A47-4B03-9AE3-4A80F0A42ACF}"/>
                  </a:ext>
                </a:extLst>
              </p14:cNvPr>
              <p14:cNvContentPartPr/>
              <p14:nvPr/>
            </p14:nvContentPartPr>
            <p14:xfrm>
              <a:off x="4361717" y="1413943"/>
              <a:ext cx="482040" cy="494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2A20843-6A47-4B03-9AE3-4A80F0A42AC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44077" y="1396303"/>
                <a:ext cx="517680" cy="53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B092A79-70DC-4CFC-AA2F-355AFE562091}"/>
                  </a:ext>
                </a:extLst>
              </p14:cNvPr>
              <p14:cNvContentPartPr/>
              <p14:nvPr/>
            </p14:nvContentPartPr>
            <p14:xfrm>
              <a:off x="4169837" y="4358743"/>
              <a:ext cx="461880" cy="5947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B092A79-70DC-4CFC-AA2F-355AFE56209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52197" y="4341103"/>
                <a:ext cx="497520" cy="63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A197FCFC-91EA-4603-97F7-5AE4F37B59B2}"/>
                  </a:ext>
                </a:extLst>
              </p14:cNvPr>
              <p14:cNvContentPartPr/>
              <p14:nvPr/>
            </p14:nvContentPartPr>
            <p14:xfrm>
              <a:off x="6510917" y="2998303"/>
              <a:ext cx="651960" cy="5558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A197FCFC-91EA-4603-97F7-5AE4F37B59B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492917" y="2980303"/>
                <a:ext cx="687600" cy="59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B148895F-27BA-4C7B-BA70-7F0DD726063D}"/>
              </a:ext>
            </a:extLst>
          </p:cNvPr>
          <p:cNvGrpSpPr/>
          <p:nvPr/>
        </p:nvGrpSpPr>
        <p:grpSpPr>
          <a:xfrm>
            <a:off x="2679797" y="3748903"/>
            <a:ext cx="313560" cy="458280"/>
            <a:chOff x="2679797" y="3748903"/>
            <a:chExt cx="313560" cy="458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EF640A5-AD35-4A4F-8277-91951273B303}"/>
                    </a:ext>
                  </a:extLst>
                </p14:cNvPr>
                <p14:cNvContentPartPr/>
                <p14:nvPr/>
              </p14:nvContentPartPr>
              <p14:xfrm>
                <a:off x="2679797" y="3748903"/>
                <a:ext cx="313560" cy="3632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EF640A5-AD35-4A4F-8277-91951273B30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661797" y="3731263"/>
                  <a:ext cx="349200" cy="39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24AAC83-802B-41ED-A618-2D3A106BD8FD}"/>
                    </a:ext>
                  </a:extLst>
                </p14:cNvPr>
                <p14:cNvContentPartPr/>
                <p14:nvPr/>
              </p14:nvContentPartPr>
              <p14:xfrm>
                <a:off x="2861237" y="4198903"/>
                <a:ext cx="12960" cy="82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24AAC83-802B-41ED-A618-2D3A106BD8F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843597" y="4181263"/>
                  <a:ext cx="48600" cy="43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E187D44-7579-4693-9137-D8C703430177}"/>
                  </a:ext>
                </a:extLst>
              </p14:cNvPr>
              <p14:cNvContentPartPr/>
              <p14:nvPr/>
            </p14:nvContentPartPr>
            <p14:xfrm>
              <a:off x="6320417" y="3108103"/>
              <a:ext cx="29520" cy="72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E187D44-7579-4693-9137-D8C70343017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302777" y="3090463"/>
                <a:ext cx="6516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D7D88F42-5FA0-43BB-B40A-871A67D33BCD}"/>
                  </a:ext>
                </a:extLst>
              </p14:cNvPr>
              <p14:cNvContentPartPr/>
              <p14:nvPr/>
            </p14:nvContentPartPr>
            <p14:xfrm>
              <a:off x="6273977" y="2144743"/>
              <a:ext cx="639360" cy="6174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D7D88F42-5FA0-43BB-B40A-871A67D33BC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256337" y="2127103"/>
                <a:ext cx="675000" cy="65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38EDEAC-E2CB-4679-A62C-0320C35CB3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F67A81-9251-4E3F-AA17-9C3E3A148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C073E9-717F-4730-9021-81691813915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dxb</dc:creator>
  <cp:lastModifiedBy>Daniel Bonney</cp:lastModifiedBy>
  <cp:revision>55</cp:revision>
  <dcterms:created xsi:type="dcterms:W3CDTF">2006-10-16T08:39:12Z</dcterms:created>
  <dcterms:modified xsi:type="dcterms:W3CDTF">2020-04-20T22:18:22Z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0x010100248E443230924846835B2C4A243C7B83001F7D98ADA36BB146B873303952EE6279</vt:lpwstr>
  </property>
  <property fmtid="{D5CDD505-2E9C-101B-9397-08002B2CF9AE}" pid="3" name="DocModifiedBy">
    <vt:lpwstr/>
  </property>
  <property fmtid="{D5CDD505-2E9C-101B-9397-08002B2CF9AE}" pid="4" name="DocCreatedBy">
    <vt:lpwstr/>
  </property>
  <property fmtid="{D5CDD505-2E9C-101B-9397-08002B2CF9AE}" pid="5" name="display_urn:schemas-microsoft-com:office:office#Editor">
    <vt:lpwstr>Daniel Bonney</vt:lpwstr>
  </property>
  <property fmtid="{D5CDD505-2E9C-101B-9397-08002B2CF9AE}" pid="6" name="display_urn:schemas-microsoft-com:office:office#Author">
    <vt:lpwstr>Daniel Bonney</vt:lpwstr>
  </property>
  <property fmtid="{D5CDD505-2E9C-101B-9397-08002B2CF9AE}" pid="7" name="PublishingExpirationDate">
    <vt:lpwstr/>
  </property>
  <property fmtid="{D5CDD505-2E9C-101B-9397-08002B2CF9AE}" pid="8" name="PublishingStartDate">
    <vt:lpwstr/>
  </property>
</Properties>
</file>